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80"/>
  </p:notesMasterIdLst>
  <p:handoutMasterIdLst>
    <p:handoutMasterId r:id="rId81"/>
  </p:handoutMasterIdLst>
  <p:sldIdLst>
    <p:sldId id="257" r:id="rId2"/>
    <p:sldId id="389" r:id="rId3"/>
    <p:sldId id="390" r:id="rId4"/>
    <p:sldId id="391" r:id="rId5"/>
    <p:sldId id="392" r:id="rId6"/>
    <p:sldId id="393" r:id="rId7"/>
    <p:sldId id="371" r:id="rId8"/>
    <p:sldId id="373" r:id="rId9"/>
    <p:sldId id="314" r:id="rId10"/>
    <p:sldId id="359" r:id="rId11"/>
    <p:sldId id="263" r:id="rId12"/>
    <p:sldId id="323" r:id="rId13"/>
    <p:sldId id="427" r:id="rId14"/>
    <p:sldId id="267" r:id="rId15"/>
    <p:sldId id="394" r:id="rId16"/>
    <p:sldId id="268" r:id="rId17"/>
    <p:sldId id="395" r:id="rId18"/>
    <p:sldId id="396" r:id="rId19"/>
    <p:sldId id="397" r:id="rId20"/>
    <p:sldId id="360" r:id="rId21"/>
    <p:sldId id="429" r:id="rId22"/>
    <p:sldId id="361" r:id="rId23"/>
    <p:sldId id="381" r:id="rId24"/>
    <p:sldId id="430" r:id="rId25"/>
    <p:sldId id="317" r:id="rId26"/>
    <p:sldId id="318" r:id="rId27"/>
    <p:sldId id="328" r:id="rId28"/>
    <p:sldId id="398" r:id="rId29"/>
    <p:sldId id="363" r:id="rId30"/>
    <p:sldId id="400" r:id="rId31"/>
    <p:sldId id="431" r:id="rId32"/>
    <p:sldId id="401" r:id="rId33"/>
    <p:sldId id="432" r:id="rId34"/>
    <p:sldId id="402" r:id="rId35"/>
    <p:sldId id="403" r:id="rId36"/>
    <p:sldId id="404" r:id="rId37"/>
    <p:sldId id="302" r:id="rId38"/>
    <p:sldId id="303" r:id="rId39"/>
    <p:sldId id="320" r:id="rId40"/>
    <p:sldId id="383" r:id="rId41"/>
    <p:sldId id="405" r:id="rId42"/>
    <p:sldId id="435" r:id="rId43"/>
    <p:sldId id="406" r:id="rId44"/>
    <p:sldId id="407" r:id="rId45"/>
    <p:sldId id="408" r:id="rId46"/>
    <p:sldId id="409" r:id="rId47"/>
    <p:sldId id="321" r:id="rId48"/>
    <p:sldId id="410" r:id="rId49"/>
    <p:sldId id="433" r:id="rId50"/>
    <p:sldId id="434" r:id="rId51"/>
    <p:sldId id="331" r:id="rId52"/>
    <p:sldId id="411" r:id="rId53"/>
    <p:sldId id="412" r:id="rId54"/>
    <p:sldId id="413" r:id="rId55"/>
    <p:sldId id="414" r:id="rId56"/>
    <p:sldId id="415" r:id="rId57"/>
    <p:sldId id="335" r:id="rId58"/>
    <p:sldId id="336" r:id="rId59"/>
    <p:sldId id="366" r:id="rId60"/>
    <p:sldId id="367" r:id="rId61"/>
    <p:sldId id="368" r:id="rId62"/>
    <p:sldId id="416" r:id="rId63"/>
    <p:sldId id="417" r:id="rId64"/>
    <p:sldId id="418" r:id="rId65"/>
    <p:sldId id="338" r:id="rId66"/>
    <p:sldId id="419" r:id="rId67"/>
    <p:sldId id="420" r:id="rId68"/>
    <p:sldId id="353" r:id="rId69"/>
    <p:sldId id="354" r:id="rId70"/>
    <p:sldId id="421" r:id="rId71"/>
    <p:sldId id="343" r:id="rId72"/>
    <p:sldId id="422" r:id="rId73"/>
    <p:sldId id="423" r:id="rId74"/>
    <p:sldId id="424" r:id="rId75"/>
    <p:sldId id="349" r:id="rId76"/>
    <p:sldId id="425" r:id="rId77"/>
    <p:sldId id="426" r:id="rId78"/>
    <p:sldId id="428" r:id="rId79"/>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L. Fernandez Rodriguez" initials="BLFR"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B"/>
    <a:srgbClr val="FFFFFF"/>
    <a:srgbClr val="D4B22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75315" autoAdjust="0"/>
  </p:normalViewPr>
  <p:slideViewPr>
    <p:cSldViewPr snapToGrid="0">
      <p:cViewPr varScale="1">
        <p:scale>
          <a:sx n="50" d="100"/>
          <a:sy n="50" d="100"/>
        </p:scale>
        <p:origin x="802" y="29"/>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D56B4-6DE3-2347-88EB-1BB2245F1332}"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1728A966-8F38-F041-8A8F-00620953DCC6}">
      <dgm:prSet phldrT="[Text]" custT="1"/>
      <dgm:spPr>
        <a:solidFill>
          <a:schemeClr val="accent5"/>
        </a:solidFill>
        <a:ln w="25400" cap="rnd">
          <a:solidFill>
            <a:schemeClr val="tx1"/>
          </a:solidFill>
        </a:ln>
      </dgm:spPr>
      <dgm:t>
        <a:bodyPr/>
        <a:lstStyle/>
        <a:p>
          <a:pPr algn="ctr"/>
          <a:r>
            <a:rPr lang="en-US" sz="1400" b="1" dirty="0" err="1" smtClean="0">
              <a:solidFill>
                <a:schemeClr val="tx1"/>
              </a:solidFill>
              <a:latin typeface="Arial"/>
              <a:cs typeface="Arial"/>
            </a:rPr>
            <a:t>Estándares</a:t>
          </a:r>
          <a:r>
            <a:rPr lang="en-US" sz="1400" b="1" dirty="0" smtClean="0">
              <a:solidFill>
                <a:schemeClr val="tx1"/>
              </a:solidFill>
              <a:latin typeface="Arial"/>
              <a:cs typeface="Arial"/>
            </a:rPr>
            <a:t> </a:t>
          </a:r>
          <a:r>
            <a:rPr lang="en-US" sz="1400" b="1" dirty="0" err="1" smtClean="0">
              <a:solidFill>
                <a:schemeClr val="tx1"/>
              </a:solidFill>
              <a:latin typeface="Arial"/>
              <a:cs typeface="Arial"/>
            </a:rPr>
            <a:t>Académicos</a:t>
          </a:r>
          <a:r>
            <a:rPr lang="en-US" sz="1400" b="1" dirty="0" smtClean="0">
              <a:solidFill>
                <a:schemeClr val="tx1"/>
              </a:solidFill>
              <a:latin typeface="Arial"/>
              <a:cs typeface="Arial"/>
            </a:rPr>
            <a:t> y </a:t>
          </a:r>
          <a:r>
            <a:rPr lang="en-US" sz="1400" b="1" dirty="0" err="1" smtClean="0">
              <a:solidFill>
                <a:schemeClr val="tx1"/>
              </a:solidFill>
              <a:latin typeface="Arial"/>
              <a:cs typeface="Arial"/>
            </a:rPr>
            <a:t>Expectativas</a:t>
          </a:r>
          <a:r>
            <a:rPr lang="en-US" sz="1400" b="1" dirty="0" smtClean="0">
              <a:solidFill>
                <a:schemeClr val="tx1"/>
              </a:solidFill>
              <a:latin typeface="Arial"/>
              <a:cs typeface="Arial"/>
            </a:rPr>
            <a:t> de </a:t>
          </a:r>
          <a:r>
            <a:rPr lang="en-US" sz="1400" b="1" dirty="0" err="1" smtClean="0">
              <a:solidFill>
                <a:schemeClr val="tx1"/>
              </a:solidFill>
              <a:latin typeface="Arial"/>
              <a:cs typeface="Arial"/>
            </a:rPr>
            <a:t>Grado</a:t>
          </a:r>
          <a:r>
            <a:rPr lang="en-US" sz="1400" b="1" dirty="0" smtClean="0">
              <a:solidFill>
                <a:schemeClr val="tx1"/>
              </a:solidFill>
              <a:latin typeface="Arial"/>
              <a:cs typeface="Arial"/>
            </a:rPr>
            <a:t> (2014)</a:t>
          </a:r>
          <a:endParaRPr lang="en-US" sz="1400" dirty="0">
            <a:solidFill>
              <a:schemeClr val="tx1"/>
            </a:solidFill>
          </a:endParaRPr>
        </a:p>
      </dgm:t>
    </dgm:pt>
    <dgm:pt modelId="{76867EEE-F19D-2B40-A7CF-F66DD21A2EBD}" type="parTrans" cxnId="{0C5A2579-1917-0447-8546-64EF74712246}">
      <dgm:prSet/>
      <dgm:spPr/>
      <dgm:t>
        <a:bodyPr/>
        <a:lstStyle/>
        <a:p>
          <a:pPr algn="ctr"/>
          <a:endParaRPr lang="en-US">
            <a:solidFill>
              <a:schemeClr val="bg1"/>
            </a:solidFill>
          </a:endParaRPr>
        </a:p>
      </dgm:t>
    </dgm:pt>
    <dgm:pt modelId="{4256367B-1F48-964E-873E-8BEC5E1AFB40}" type="sibTrans" cxnId="{0C5A2579-1917-0447-8546-64EF74712246}">
      <dgm:prSet/>
      <dgm:spPr>
        <a:solidFill>
          <a:schemeClr val="accent6">
            <a:lumMod val="60000"/>
            <a:lumOff val="40000"/>
          </a:schemeClr>
        </a:solidFill>
      </dgm:spPr>
      <dgm:t>
        <a:bodyPr/>
        <a:lstStyle/>
        <a:p>
          <a:pPr algn="ctr"/>
          <a:endParaRPr lang="en-US">
            <a:solidFill>
              <a:schemeClr val="bg1"/>
            </a:solidFill>
          </a:endParaRPr>
        </a:p>
      </dgm:t>
    </dgm:pt>
    <dgm:pt modelId="{F64FCA94-CA5C-CC45-AB67-BDB699A0832D}">
      <dgm:prSet phldrT="[Text]" custT="1"/>
      <dgm:spPr>
        <a:solidFill>
          <a:srgbClr val="00B0F0"/>
        </a:solidFill>
        <a:ln w="25400" cap="rnd">
          <a:solidFill>
            <a:schemeClr val="tx1"/>
          </a:solidFill>
        </a:ln>
      </dgm:spPr>
      <dgm:t>
        <a:bodyPr/>
        <a:lstStyle/>
        <a:p>
          <a:pPr algn="ctr"/>
          <a:r>
            <a:rPr lang="es-PR" sz="1600" b="1" dirty="0" smtClean="0">
              <a:solidFill>
                <a:schemeClr val="tx1"/>
              </a:solidFill>
              <a:latin typeface="Arial"/>
              <a:cs typeface="Arial"/>
            </a:rPr>
            <a:t>Carta Circular Planificación</a:t>
          </a:r>
        </a:p>
        <a:p>
          <a:pPr algn="ctr"/>
          <a:r>
            <a:rPr lang="es-PR" sz="1600" b="1" dirty="0" smtClean="0">
              <a:solidFill>
                <a:schemeClr val="tx1"/>
              </a:solidFill>
              <a:latin typeface="Arial"/>
              <a:cs typeface="Arial"/>
            </a:rPr>
            <a:t>Materiales curriculares</a:t>
          </a:r>
          <a:endParaRPr lang="en-US" sz="1600" dirty="0">
            <a:solidFill>
              <a:schemeClr val="tx1"/>
            </a:solidFill>
          </a:endParaRPr>
        </a:p>
      </dgm:t>
    </dgm:pt>
    <dgm:pt modelId="{83134A47-1887-6041-A200-2D04CEB8F273}" type="parTrans" cxnId="{FED450B1-CDBC-2C46-B2D8-DD8556D789FD}">
      <dgm:prSet/>
      <dgm:spPr/>
      <dgm:t>
        <a:bodyPr/>
        <a:lstStyle/>
        <a:p>
          <a:pPr algn="ctr"/>
          <a:endParaRPr lang="en-US">
            <a:solidFill>
              <a:schemeClr val="bg1"/>
            </a:solidFill>
          </a:endParaRPr>
        </a:p>
      </dgm:t>
    </dgm:pt>
    <dgm:pt modelId="{3294ADF2-FD6F-4347-9AA9-18883C86A68F}" type="sibTrans" cxnId="{FED450B1-CDBC-2C46-B2D8-DD8556D789FD}">
      <dgm:prSet/>
      <dgm:spPr>
        <a:solidFill>
          <a:schemeClr val="accent6">
            <a:lumMod val="60000"/>
            <a:lumOff val="40000"/>
          </a:schemeClr>
        </a:solidFill>
      </dgm:spPr>
      <dgm:t>
        <a:bodyPr/>
        <a:lstStyle/>
        <a:p>
          <a:pPr algn="ctr"/>
          <a:endParaRPr lang="en-US">
            <a:solidFill>
              <a:schemeClr val="bg1"/>
            </a:solidFill>
          </a:endParaRPr>
        </a:p>
      </dgm:t>
    </dgm:pt>
    <dgm:pt modelId="{FEF156E4-6762-E145-ACD9-2B4ABEF32B50}">
      <dgm:prSet phldrT="[Text]" custT="1"/>
      <dgm:spPr>
        <a:solidFill>
          <a:schemeClr val="tx2">
            <a:lumMod val="40000"/>
            <a:lumOff val="60000"/>
          </a:schemeClr>
        </a:solidFill>
        <a:ln w="25400" cap="rnd">
          <a:solidFill>
            <a:schemeClr val="tx1"/>
          </a:solidFill>
        </a:ln>
      </dgm:spPr>
      <dgm:t>
        <a:bodyPr/>
        <a:lstStyle/>
        <a:p>
          <a:pPr algn="ctr"/>
          <a:r>
            <a:rPr lang="en-US" sz="1600" b="1" dirty="0" err="1" smtClean="0">
              <a:solidFill>
                <a:schemeClr val="tx1"/>
              </a:solidFill>
              <a:latin typeface="Arial"/>
              <a:cs typeface="Arial"/>
            </a:rPr>
            <a:t>Estándares</a:t>
          </a:r>
          <a:r>
            <a:rPr lang="en-US" sz="1600" b="1" dirty="0" smtClean="0">
              <a:solidFill>
                <a:schemeClr val="tx1"/>
              </a:solidFill>
              <a:latin typeface="Arial"/>
              <a:cs typeface="Arial"/>
            </a:rPr>
            <a:t> </a:t>
          </a:r>
          <a:r>
            <a:rPr lang="en-US" sz="1600" b="1" dirty="0" err="1" smtClean="0">
              <a:solidFill>
                <a:schemeClr val="tx1"/>
              </a:solidFill>
              <a:latin typeface="Arial"/>
              <a:cs typeface="Arial"/>
            </a:rPr>
            <a:t>Profesionales</a:t>
          </a:r>
          <a:r>
            <a:rPr lang="en-US" sz="1600" b="1" dirty="0" smtClean="0">
              <a:solidFill>
                <a:schemeClr val="tx1"/>
              </a:solidFill>
              <a:latin typeface="Arial"/>
              <a:cs typeface="Arial"/>
            </a:rPr>
            <a:t> de los Maestros de Puerto Rico (2008)</a:t>
          </a:r>
          <a:endParaRPr lang="en-US" sz="1600" dirty="0">
            <a:solidFill>
              <a:schemeClr val="tx1"/>
            </a:solidFill>
          </a:endParaRPr>
        </a:p>
      </dgm:t>
    </dgm:pt>
    <dgm:pt modelId="{886A52A8-073B-4043-BBAB-8831051ADC18}" type="parTrans" cxnId="{285232B2-F56E-6240-837E-2314CFDD9F9E}">
      <dgm:prSet/>
      <dgm:spPr/>
      <dgm:t>
        <a:bodyPr/>
        <a:lstStyle/>
        <a:p>
          <a:pPr algn="ctr"/>
          <a:endParaRPr lang="en-US">
            <a:solidFill>
              <a:schemeClr val="bg1"/>
            </a:solidFill>
          </a:endParaRPr>
        </a:p>
      </dgm:t>
    </dgm:pt>
    <dgm:pt modelId="{76FA681F-EAC8-8243-8A1E-F1AD2DE19C2F}" type="sibTrans" cxnId="{285232B2-F56E-6240-837E-2314CFDD9F9E}">
      <dgm:prSet/>
      <dgm:spPr>
        <a:solidFill>
          <a:schemeClr val="accent6">
            <a:lumMod val="60000"/>
            <a:lumOff val="40000"/>
          </a:schemeClr>
        </a:solidFill>
      </dgm:spPr>
      <dgm:t>
        <a:bodyPr/>
        <a:lstStyle/>
        <a:p>
          <a:pPr algn="ctr"/>
          <a:endParaRPr lang="en-US">
            <a:solidFill>
              <a:schemeClr val="bg1"/>
            </a:solidFill>
          </a:endParaRPr>
        </a:p>
      </dgm:t>
    </dgm:pt>
    <dgm:pt modelId="{348A916E-EDA7-754E-80E7-C58E299AC071}">
      <dgm:prSet phldrT="[Text]" custT="1"/>
      <dgm:spPr>
        <a:solidFill>
          <a:srgbClr val="92D050"/>
        </a:solidFill>
        <a:ln w="25400" cap="rnd">
          <a:solidFill>
            <a:schemeClr val="tx1"/>
          </a:solidFill>
        </a:ln>
      </dgm:spPr>
      <dgm:t>
        <a:bodyPr/>
        <a:lstStyle/>
        <a:p>
          <a:pPr algn="ctr"/>
          <a:r>
            <a:rPr lang="en-US" sz="1600" b="1" dirty="0" err="1" smtClean="0">
              <a:solidFill>
                <a:schemeClr val="tx1"/>
              </a:solidFill>
              <a:latin typeface="Arial"/>
              <a:cs typeface="Arial"/>
            </a:rPr>
            <a:t>Perfil</a:t>
          </a:r>
          <a:r>
            <a:rPr lang="en-US" sz="1600" b="1" dirty="0" smtClean="0">
              <a:solidFill>
                <a:schemeClr val="tx1"/>
              </a:solidFill>
              <a:latin typeface="Arial"/>
              <a:cs typeface="Arial"/>
            </a:rPr>
            <a:t> del </a:t>
          </a:r>
          <a:r>
            <a:rPr lang="en-US" sz="1600" b="1" dirty="0" err="1" smtClean="0">
              <a:solidFill>
                <a:schemeClr val="tx1"/>
              </a:solidFill>
              <a:latin typeface="Arial"/>
              <a:cs typeface="Arial"/>
            </a:rPr>
            <a:t>Estudiante</a:t>
          </a:r>
          <a:r>
            <a:rPr lang="en-US" sz="1600" b="1" dirty="0" smtClean="0">
              <a:solidFill>
                <a:schemeClr val="tx1"/>
              </a:solidFill>
              <a:latin typeface="Arial"/>
              <a:cs typeface="Arial"/>
            </a:rPr>
            <a:t> </a:t>
          </a:r>
          <a:r>
            <a:rPr lang="en-US" sz="1600" b="1" dirty="0" err="1" smtClean="0">
              <a:solidFill>
                <a:schemeClr val="tx1"/>
              </a:solidFill>
              <a:latin typeface="Arial"/>
              <a:cs typeface="Arial"/>
            </a:rPr>
            <a:t>Graduado</a:t>
          </a:r>
          <a:r>
            <a:rPr lang="en-US" sz="1600" b="1" dirty="0" smtClean="0">
              <a:solidFill>
                <a:schemeClr val="tx1"/>
              </a:solidFill>
              <a:latin typeface="Arial"/>
              <a:cs typeface="Arial"/>
            </a:rPr>
            <a:t> de </a:t>
          </a:r>
          <a:r>
            <a:rPr lang="en-US" sz="1600" b="1" dirty="0" err="1" smtClean="0">
              <a:solidFill>
                <a:schemeClr val="tx1"/>
              </a:solidFill>
              <a:latin typeface="Arial"/>
              <a:cs typeface="Arial"/>
            </a:rPr>
            <a:t>Escuela</a:t>
          </a:r>
          <a:r>
            <a:rPr lang="en-US" sz="1600" b="1" dirty="0" smtClean="0">
              <a:solidFill>
                <a:schemeClr val="tx1"/>
              </a:solidFill>
              <a:latin typeface="Arial"/>
              <a:cs typeface="Arial"/>
            </a:rPr>
            <a:t> Superior (2012)</a:t>
          </a:r>
          <a:endParaRPr lang="en-US" sz="1600" dirty="0">
            <a:solidFill>
              <a:schemeClr val="tx1"/>
            </a:solidFill>
          </a:endParaRPr>
        </a:p>
      </dgm:t>
    </dgm:pt>
    <dgm:pt modelId="{6210614F-1CB9-804B-AA63-856A2D6CBDFC}" type="sibTrans" cxnId="{1DDFC884-D65D-524C-93D9-A0DEC9C0D9A1}">
      <dgm:prSet/>
      <dgm:spPr>
        <a:solidFill>
          <a:schemeClr val="accent6">
            <a:lumMod val="60000"/>
            <a:lumOff val="40000"/>
          </a:schemeClr>
        </a:solidFill>
      </dgm:spPr>
      <dgm:t>
        <a:bodyPr/>
        <a:lstStyle/>
        <a:p>
          <a:pPr algn="ctr"/>
          <a:endParaRPr lang="en-US">
            <a:solidFill>
              <a:schemeClr val="bg1"/>
            </a:solidFill>
          </a:endParaRPr>
        </a:p>
      </dgm:t>
    </dgm:pt>
    <dgm:pt modelId="{9C8B16AF-138B-3D40-A457-CB4D9F664907}" type="parTrans" cxnId="{1DDFC884-D65D-524C-93D9-A0DEC9C0D9A1}">
      <dgm:prSet/>
      <dgm:spPr/>
      <dgm:t>
        <a:bodyPr/>
        <a:lstStyle/>
        <a:p>
          <a:pPr algn="ctr"/>
          <a:endParaRPr lang="en-US">
            <a:solidFill>
              <a:schemeClr val="bg1"/>
            </a:solidFill>
          </a:endParaRPr>
        </a:p>
      </dgm:t>
    </dgm:pt>
    <dgm:pt modelId="{6CB75457-6C17-4240-914B-A97C2E894A5E}">
      <dgm:prSet phldrT="[Text]" custT="1"/>
      <dgm:spPr>
        <a:solidFill>
          <a:schemeClr val="accent2">
            <a:lumMod val="75000"/>
          </a:schemeClr>
        </a:solidFill>
        <a:ln w="50800">
          <a:solidFill>
            <a:schemeClr val="accent1">
              <a:lumMod val="75000"/>
            </a:schemeClr>
          </a:solidFill>
        </a:ln>
        <a:effectLst>
          <a:outerShdw blurRad="50800" dist="25400" dir="5400000" algn="tl" rotWithShape="0">
            <a:schemeClr val="accent1">
              <a:lumMod val="75000"/>
              <a:alpha val="28000"/>
            </a:schemeClr>
          </a:outerShdw>
        </a:effectLst>
        <a:scene3d>
          <a:camera prst="orthographicFront">
            <a:rot lat="0" lon="0" rev="0"/>
          </a:camera>
          <a:lightRig rig="threePt" dir="tl">
            <a:rot lat="0" lon="0" rev="20400000"/>
          </a:lightRig>
        </a:scene3d>
        <a:sp3d extrusionH="50800" contourW="50800">
          <a:bevelT w="50800" h="50800" prst="softRound"/>
          <a:bevelB w="152400" h="50800" prst="softRound"/>
          <a:extrusionClr>
            <a:schemeClr val="accent1">
              <a:lumMod val="75000"/>
            </a:schemeClr>
          </a:extrusionClr>
          <a:contourClr>
            <a:schemeClr val="accent1">
              <a:lumMod val="75000"/>
            </a:schemeClr>
          </a:contourClr>
        </a:sp3d>
      </dgm:spPr>
      <dgm:t>
        <a:bodyPr/>
        <a:lstStyle/>
        <a:p>
          <a:pPr algn="ctr"/>
          <a:r>
            <a:rPr lang="en-US" sz="2800" b="1" cap="all" baseline="0" dirty="0" smtClean="0">
              <a:solidFill>
                <a:srgbClr val="000000"/>
              </a:solidFill>
              <a:latin typeface="Arial"/>
              <a:cs typeface="Arial"/>
            </a:rPr>
            <a:t>Sistema</a:t>
          </a:r>
          <a:endParaRPr lang="en-US" sz="2800" b="1" cap="all" baseline="0" dirty="0">
            <a:solidFill>
              <a:srgbClr val="000000"/>
            </a:solidFill>
            <a:latin typeface="Arial"/>
            <a:cs typeface="Arial"/>
          </a:endParaRPr>
        </a:p>
      </dgm:t>
    </dgm:pt>
    <dgm:pt modelId="{DD2DE612-192F-1D40-97F1-DEFFBBE6A8BC}" type="sibTrans" cxnId="{657E85A1-F520-7448-86F5-AEB33494B7C3}">
      <dgm:prSet/>
      <dgm:spPr/>
      <dgm:t>
        <a:bodyPr/>
        <a:lstStyle/>
        <a:p>
          <a:pPr algn="ctr"/>
          <a:endParaRPr lang="en-US">
            <a:solidFill>
              <a:schemeClr val="bg1"/>
            </a:solidFill>
          </a:endParaRPr>
        </a:p>
      </dgm:t>
    </dgm:pt>
    <dgm:pt modelId="{CC3CDB08-29A2-0B4B-B41D-C1563DB15E87}" type="parTrans" cxnId="{657E85A1-F520-7448-86F5-AEB33494B7C3}">
      <dgm:prSet/>
      <dgm:spPr/>
      <dgm:t>
        <a:bodyPr/>
        <a:lstStyle/>
        <a:p>
          <a:pPr algn="ctr"/>
          <a:endParaRPr lang="en-US">
            <a:solidFill>
              <a:schemeClr val="bg1"/>
            </a:solidFill>
          </a:endParaRPr>
        </a:p>
      </dgm:t>
    </dgm:pt>
    <dgm:pt modelId="{7208C920-8EE5-9E45-97F6-7C2298EF25EB}" type="pres">
      <dgm:prSet presAssocID="{2E5D56B4-6DE3-2347-88EB-1BB2245F1332}" presName="Name0" presStyleCnt="0">
        <dgm:presLayoutVars>
          <dgm:chMax val="1"/>
          <dgm:dir/>
          <dgm:animLvl val="ctr"/>
          <dgm:resizeHandles val="exact"/>
        </dgm:presLayoutVars>
      </dgm:prSet>
      <dgm:spPr/>
      <dgm:t>
        <a:bodyPr/>
        <a:lstStyle/>
        <a:p>
          <a:endParaRPr lang="en-US"/>
        </a:p>
      </dgm:t>
    </dgm:pt>
    <dgm:pt modelId="{5D152EE5-1063-6F4D-979A-E020761E6880}" type="pres">
      <dgm:prSet presAssocID="{6CB75457-6C17-4240-914B-A97C2E894A5E}" presName="centerShape" presStyleLbl="node0" presStyleIdx="0" presStyleCnt="1" custScaleX="146841" custScaleY="118139" custLinFactNeighborX="915" custLinFactNeighborY="1164"/>
      <dgm:spPr/>
      <dgm:t>
        <a:bodyPr/>
        <a:lstStyle/>
        <a:p>
          <a:endParaRPr lang="en-US"/>
        </a:p>
      </dgm:t>
    </dgm:pt>
    <dgm:pt modelId="{399C71B6-D72B-7C43-BF2F-6701C570D1CA}" type="pres">
      <dgm:prSet presAssocID="{1728A966-8F38-F041-8A8F-00620953DCC6}" presName="node" presStyleLbl="node1" presStyleIdx="0" presStyleCnt="4" custScaleX="169984" custScaleY="101053" custRadScaleRad="100767" custRadScaleInc="3176">
        <dgm:presLayoutVars>
          <dgm:bulletEnabled val="1"/>
        </dgm:presLayoutVars>
      </dgm:prSet>
      <dgm:spPr/>
      <dgm:t>
        <a:bodyPr/>
        <a:lstStyle/>
        <a:p>
          <a:endParaRPr lang="en-US"/>
        </a:p>
      </dgm:t>
    </dgm:pt>
    <dgm:pt modelId="{BDC6B98F-9BB0-3149-92C8-AA863EDB5F93}" type="pres">
      <dgm:prSet presAssocID="{1728A966-8F38-F041-8A8F-00620953DCC6}" presName="dummy" presStyleCnt="0"/>
      <dgm:spPr/>
    </dgm:pt>
    <dgm:pt modelId="{AE9808CC-D692-1749-90D8-0826922B6F5F}" type="pres">
      <dgm:prSet presAssocID="{4256367B-1F48-964E-873E-8BEC5E1AFB40}" presName="sibTrans" presStyleLbl="sibTrans2D1" presStyleIdx="0" presStyleCnt="4" custScaleX="102161" custScaleY="99106"/>
      <dgm:spPr/>
      <dgm:t>
        <a:bodyPr/>
        <a:lstStyle/>
        <a:p>
          <a:endParaRPr lang="en-US"/>
        </a:p>
      </dgm:t>
    </dgm:pt>
    <dgm:pt modelId="{806789EA-A4E1-EC44-91C0-EE5C06358666}" type="pres">
      <dgm:prSet presAssocID="{348A916E-EDA7-754E-80E7-C58E299AC071}" presName="node" presStyleLbl="node1" presStyleIdx="1" presStyleCnt="4" custScaleX="189744" custScaleY="130156" custRadScaleRad="147195" custRadScaleInc="2174">
        <dgm:presLayoutVars>
          <dgm:bulletEnabled val="1"/>
        </dgm:presLayoutVars>
      </dgm:prSet>
      <dgm:spPr/>
      <dgm:t>
        <a:bodyPr/>
        <a:lstStyle/>
        <a:p>
          <a:endParaRPr lang="en-US"/>
        </a:p>
      </dgm:t>
    </dgm:pt>
    <dgm:pt modelId="{115C2BBC-7FCF-E74D-B405-BFC2452A9F81}" type="pres">
      <dgm:prSet presAssocID="{348A916E-EDA7-754E-80E7-C58E299AC071}" presName="dummy" presStyleCnt="0"/>
      <dgm:spPr/>
    </dgm:pt>
    <dgm:pt modelId="{CD08AA7F-2743-644B-85C3-707860BC542C}" type="pres">
      <dgm:prSet presAssocID="{6210614F-1CB9-804B-AA63-856A2D6CBDFC}" presName="sibTrans" presStyleLbl="sibTrans2D1" presStyleIdx="1" presStyleCnt="4" custScaleX="102942" custScaleY="107149"/>
      <dgm:spPr/>
      <dgm:t>
        <a:bodyPr/>
        <a:lstStyle/>
        <a:p>
          <a:endParaRPr lang="en-US"/>
        </a:p>
      </dgm:t>
    </dgm:pt>
    <dgm:pt modelId="{C339FE5C-FA29-C14B-8015-F4CD35235B1A}" type="pres">
      <dgm:prSet presAssocID="{F64FCA94-CA5C-CC45-AB67-BDB699A0832D}" presName="node" presStyleLbl="node1" presStyleIdx="2" presStyleCnt="4" custScaleX="172800" custScaleY="111398" custRadScaleRad="108792" custRadScaleInc="980">
        <dgm:presLayoutVars>
          <dgm:bulletEnabled val="1"/>
        </dgm:presLayoutVars>
      </dgm:prSet>
      <dgm:spPr/>
      <dgm:t>
        <a:bodyPr/>
        <a:lstStyle/>
        <a:p>
          <a:endParaRPr lang="en-US"/>
        </a:p>
      </dgm:t>
    </dgm:pt>
    <dgm:pt modelId="{094045C6-B36D-8344-82BA-03288C4C98BF}" type="pres">
      <dgm:prSet presAssocID="{F64FCA94-CA5C-CC45-AB67-BDB699A0832D}" presName="dummy" presStyleCnt="0"/>
      <dgm:spPr/>
    </dgm:pt>
    <dgm:pt modelId="{A4DC46BD-C2BF-FA4B-8F92-257664DFE290}" type="pres">
      <dgm:prSet presAssocID="{3294ADF2-FD6F-4347-9AA9-18883C86A68F}" presName="sibTrans" presStyleLbl="sibTrans2D1" presStyleIdx="2" presStyleCnt="4" custScaleX="110985" custScaleY="105997"/>
      <dgm:spPr/>
      <dgm:t>
        <a:bodyPr/>
        <a:lstStyle/>
        <a:p>
          <a:endParaRPr lang="en-US"/>
        </a:p>
      </dgm:t>
    </dgm:pt>
    <dgm:pt modelId="{309066A1-9727-044B-A1AD-41CD2CEF7DEF}" type="pres">
      <dgm:prSet presAssocID="{FEF156E4-6762-E145-ACD9-2B4ABEF32B50}" presName="node" presStyleLbl="node1" presStyleIdx="3" presStyleCnt="4" custScaleX="184522" custScaleY="130941" custRadScaleRad="147965" custRadScaleInc="-5768">
        <dgm:presLayoutVars>
          <dgm:bulletEnabled val="1"/>
        </dgm:presLayoutVars>
      </dgm:prSet>
      <dgm:spPr/>
      <dgm:t>
        <a:bodyPr/>
        <a:lstStyle/>
        <a:p>
          <a:endParaRPr lang="en-US"/>
        </a:p>
      </dgm:t>
    </dgm:pt>
    <dgm:pt modelId="{06EF51BB-8425-804E-8485-EC8FFA40B3D2}" type="pres">
      <dgm:prSet presAssocID="{FEF156E4-6762-E145-ACD9-2B4ABEF32B50}" presName="dummy" presStyleCnt="0"/>
      <dgm:spPr/>
    </dgm:pt>
    <dgm:pt modelId="{7A81CB85-4666-A847-9147-FB45FFB9CFDC}" type="pres">
      <dgm:prSet presAssocID="{76FA681F-EAC8-8243-8A1E-F1AD2DE19C2F}" presName="sibTrans" presStyleLbl="sibTrans2D1" presStyleIdx="3" presStyleCnt="4" custScaleX="106963" custScaleY="103127"/>
      <dgm:spPr/>
      <dgm:t>
        <a:bodyPr/>
        <a:lstStyle/>
        <a:p>
          <a:endParaRPr lang="en-US"/>
        </a:p>
      </dgm:t>
    </dgm:pt>
  </dgm:ptLst>
  <dgm:cxnLst>
    <dgm:cxn modelId="{285232B2-F56E-6240-837E-2314CFDD9F9E}" srcId="{6CB75457-6C17-4240-914B-A97C2E894A5E}" destId="{FEF156E4-6762-E145-ACD9-2B4ABEF32B50}" srcOrd="3" destOrd="0" parTransId="{886A52A8-073B-4043-BBAB-8831051ADC18}" sibTransId="{76FA681F-EAC8-8243-8A1E-F1AD2DE19C2F}"/>
    <dgm:cxn modelId="{ED4F666C-B32C-49A6-A9D6-15A1DB60DCF7}" type="presOf" srcId="{1728A966-8F38-F041-8A8F-00620953DCC6}" destId="{399C71B6-D72B-7C43-BF2F-6701C570D1CA}" srcOrd="0" destOrd="0" presId="urn:microsoft.com/office/officeart/2005/8/layout/radial6"/>
    <dgm:cxn modelId="{DC089CC3-46AB-44D2-8316-6CBC62DBB171}" type="presOf" srcId="{3294ADF2-FD6F-4347-9AA9-18883C86A68F}" destId="{A4DC46BD-C2BF-FA4B-8F92-257664DFE290}" srcOrd="0" destOrd="0" presId="urn:microsoft.com/office/officeart/2005/8/layout/radial6"/>
    <dgm:cxn modelId="{1DDFC884-D65D-524C-93D9-A0DEC9C0D9A1}" srcId="{6CB75457-6C17-4240-914B-A97C2E894A5E}" destId="{348A916E-EDA7-754E-80E7-C58E299AC071}" srcOrd="1" destOrd="0" parTransId="{9C8B16AF-138B-3D40-A457-CB4D9F664907}" sibTransId="{6210614F-1CB9-804B-AA63-856A2D6CBDFC}"/>
    <dgm:cxn modelId="{C20C51D2-AC78-4E3E-9E45-6F7D654940EA}" type="presOf" srcId="{F64FCA94-CA5C-CC45-AB67-BDB699A0832D}" destId="{C339FE5C-FA29-C14B-8015-F4CD35235B1A}" srcOrd="0" destOrd="0" presId="urn:microsoft.com/office/officeart/2005/8/layout/radial6"/>
    <dgm:cxn modelId="{0C5A2579-1917-0447-8546-64EF74712246}" srcId="{6CB75457-6C17-4240-914B-A97C2E894A5E}" destId="{1728A966-8F38-F041-8A8F-00620953DCC6}" srcOrd="0" destOrd="0" parTransId="{76867EEE-F19D-2B40-A7CF-F66DD21A2EBD}" sibTransId="{4256367B-1F48-964E-873E-8BEC5E1AFB40}"/>
    <dgm:cxn modelId="{68134D12-D73F-4A8B-A785-F86557D1891B}" type="presOf" srcId="{6CB75457-6C17-4240-914B-A97C2E894A5E}" destId="{5D152EE5-1063-6F4D-979A-E020761E6880}" srcOrd="0" destOrd="0" presId="urn:microsoft.com/office/officeart/2005/8/layout/radial6"/>
    <dgm:cxn modelId="{1E9DC567-A61B-48D0-B66C-D8A0A21B72C6}" type="presOf" srcId="{2E5D56B4-6DE3-2347-88EB-1BB2245F1332}" destId="{7208C920-8EE5-9E45-97F6-7C2298EF25EB}" srcOrd="0" destOrd="0" presId="urn:microsoft.com/office/officeart/2005/8/layout/radial6"/>
    <dgm:cxn modelId="{8143BA7B-A740-4EB1-8ADE-D92B1E63DCF6}" type="presOf" srcId="{76FA681F-EAC8-8243-8A1E-F1AD2DE19C2F}" destId="{7A81CB85-4666-A847-9147-FB45FFB9CFDC}" srcOrd="0" destOrd="0" presId="urn:microsoft.com/office/officeart/2005/8/layout/radial6"/>
    <dgm:cxn modelId="{657E85A1-F520-7448-86F5-AEB33494B7C3}" srcId="{2E5D56B4-6DE3-2347-88EB-1BB2245F1332}" destId="{6CB75457-6C17-4240-914B-A97C2E894A5E}" srcOrd="0" destOrd="0" parTransId="{CC3CDB08-29A2-0B4B-B41D-C1563DB15E87}" sibTransId="{DD2DE612-192F-1D40-97F1-DEFFBBE6A8BC}"/>
    <dgm:cxn modelId="{575DC540-88B2-4675-850F-873B040D2E40}" type="presOf" srcId="{6210614F-1CB9-804B-AA63-856A2D6CBDFC}" destId="{CD08AA7F-2743-644B-85C3-707860BC542C}" srcOrd="0" destOrd="0" presId="urn:microsoft.com/office/officeart/2005/8/layout/radial6"/>
    <dgm:cxn modelId="{FED450B1-CDBC-2C46-B2D8-DD8556D789FD}" srcId="{6CB75457-6C17-4240-914B-A97C2E894A5E}" destId="{F64FCA94-CA5C-CC45-AB67-BDB699A0832D}" srcOrd="2" destOrd="0" parTransId="{83134A47-1887-6041-A200-2D04CEB8F273}" sibTransId="{3294ADF2-FD6F-4347-9AA9-18883C86A68F}"/>
    <dgm:cxn modelId="{8C80A244-0E1F-4A58-8D6E-F11A667BB99A}" type="presOf" srcId="{4256367B-1F48-964E-873E-8BEC5E1AFB40}" destId="{AE9808CC-D692-1749-90D8-0826922B6F5F}" srcOrd="0" destOrd="0" presId="urn:microsoft.com/office/officeart/2005/8/layout/radial6"/>
    <dgm:cxn modelId="{47F18700-B56E-4FE1-9596-A9972E00DD54}" type="presOf" srcId="{FEF156E4-6762-E145-ACD9-2B4ABEF32B50}" destId="{309066A1-9727-044B-A1AD-41CD2CEF7DEF}" srcOrd="0" destOrd="0" presId="urn:microsoft.com/office/officeart/2005/8/layout/radial6"/>
    <dgm:cxn modelId="{802A8584-4B63-4178-B349-58D02A4DCA12}" type="presOf" srcId="{348A916E-EDA7-754E-80E7-C58E299AC071}" destId="{806789EA-A4E1-EC44-91C0-EE5C06358666}" srcOrd="0" destOrd="0" presId="urn:microsoft.com/office/officeart/2005/8/layout/radial6"/>
    <dgm:cxn modelId="{225E9984-8259-40FF-845F-383222179178}" type="presParOf" srcId="{7208C920-8EE5-9E45-97F6-7C2298EF25EB}" destId="{5D152EE5-1063-6F4D-979A-E020761E6880}" srcOrd="0" destOrd="0" presId="urn:microsoft.com/office/officeart/2005/8/layout/radial6"/>
    <dgm:cxn modelId="{9222EC53-4F75-4259-8DA7-92C4C7F8E4FB}" type="presParOf" srcId="{7208C920-8EE5-9E45-97F6-7C2298EF25EB}" destId="{399C71B6-D72B-7C43-BF2F-6701C570D1CA}" srcOrd="1" destOrd="0" presId="urn:microsoft.com/office/officeart/2005/8/layout/radial6"/>
    <dgm:cxn modelId="{82CCCCB4-5F2E-47E6-A717-099322BBC3BC}" type="presParOf" srcId="{7208C920-8EE5-9E45-97F6-7C2298EF25EB}" destId="{BDC6B98F-9BB0-3149-92C8-AA863EDB5F93}" srcOrd="2" destOrd="0" presId="urn:microsoft.com/office/officeart/2005/8/layout/radial6"/>
    <dgm:cxn modelId="{A34FFAEC-44BC-42F3-8204-A4CE42388D70}" type="presParOf" srcId="{7208C920-8EE5-9E45-97F6-7C2298EF25EB}" destId="{AE9808CC-D692-1749-90D8-0826922B6F5F}" srcOrd="3" destOrd="0" presId="urn:microsoft.com/office/officeart/2005/8/layout/radial6"/>
    <dgm:cxn modelId="{74A2AF23-E2C8-4446-89DC-CC89E86031CF}" type="presParOf" srcId="{7208C920-8EE5-9E45-97F6-7C2298EF25EB}" destId="{806789EA-A4E1-EC44-91C0-EE5C06358666}" srcOrd="4" destOrd="0" presId="urn:microsoft.com/office/officeart/2005/8/layout/radial6"/>
    <dgm:cxn modelId="{D2E1A357-362D-43FD-BB29-158380718C31}" type="presParOf" srcId="{7208C920-8EE5-9E45-97F6-7C2298EF25EB}" destId="{115C2BBC-7FCF-E74D-B405-BFC2452A9F81}" srcOrd="5" destOrd="0" presId="urn:microsoft.com/office/officeart/2005/8/layout/radial6"/>
    <dgm:cxn modelId="{92AD246E-A565-4FD0-8517-ED29D63D2204}" type="presParOf" srcId="{7208C920-8EE5-9E45-97F6-7C2298EF25EB}" destId="{CD08AA7F-2743-644B-85C3-707860BC542C}" srcOrd="6" destOrd="0" presId="urn:microsoft.com/office/officeart/2005/8/layout/radial6"/>
    <dgm:cxn modelId="{42D60893-97CA-42F1-BDD4-8F1A9859F23B}" type="presParOf" srcId="{7208C920-8EE5-9E45-97F6-7C2298EF25EB}" destId="{C339FE5C-FA29-C14B-8015-F4CD35235B1A}" srcOrd="7" destOrd="0" presId="urn:microsoft.com/office/officeart/2005/8/layout/radial6"/>
    <dgm:cxn modelId="{CB14E34D-60C7-45CE-B6B0-BE96B3AB80E8}" type="presParOf" srcId="{7208C920-8EE5-9E45-97F6-7C2298EF25EB}" destId="{094045C6-B36D-8344-82BA-03288C4C98BF}" srcOrd="8" destOrd="0" presId="urn:microsoft.com/office/officeart/2005/8/layout/radial6"/>
    <dgm:cxn modelId="{55CF82F1-B29D-459D-8E7F-1614FD9440D6}" type="presParOf" srcId="{7208C920-8EE5-9E45-97F6-7C2298EF25EB}" destId="{A4DC46BD-C2BF-FA4B-8F92-257664DFE290}" srcOrd="9" destOrd="0" presId="urn:microsoft.com/office/officeart/2005/8/layout/radial6"/>
    <dgm:cxn modelId="{435AE541-EB53-4A95-96B2-277BE9AB4859}" type="presParOf" srcId="{7208C920-8EE5-9E45-97F6-7C2298EF25EB}" destId="{309066A1-9727-044B-A1AD-41CD2CEF7DEF}" srcOrd="10" destOrd="0" presId="urn:microsoft.com/office/officeart/2005/8/layout/radial6"/>
    <dgm:cxn modelId="{FFB8CF83-5454-4533-A690-60F57C287DFF}" type="presParOf" srcId="{7208C920-8EE5-9E45-97F6-7C2298EF25EB}" destId="{06EF51BB-8425-804E-8485-EC8FFA40B3D2}" srcOrd="11" destOrd="0" presId="urn:microsoft.com/office/officeart/2005/8/layout/radial6"/>
    <dgm:cxn modelId="{735C06D6-9990-4AF2-BA68-B74291B89053}" type="presParOf" srcId="{7208C920-8EE5-9E45-97F6-7C2298EF25EB}" destId="{7A81CB85-4666-A847-9147-FB45FFB9CFD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82DDAB-8914-40E2-AA7A-E0F323DE6F20}"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029"/>
        </a:p>
      </dgm:t>
    </dgm:pt>
    <dgm:pt modelId="{AB82456E-80A9-466A-B324-6B87988828B3}">
      <dgm:prSet phldrT="[Texto]"/>
      <dgm:spPr>
        <a:xfrm>
          <a:off x="511893" y="1108"/>
          <a:ext cx="1971991" cy="1073084"/>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029" dirty="0">
              <a:solidFill>
                <a:schemeClr val="tx1"/>
              </a:solidFill>
              <a:latin typeface="Calibri"/>
              <a:ea typeface="+mn-ea"/>
              <a:cs typeface="+mn-cs"/>
            </a:rPr>
            <a:t>Plan Individual de </a:t>
          </a:r>
          <a:r>
            <a:rPr lang="en-029" dirty="0" err="1" smtClean="0">
              <a:solidFill>
                <a:schemeClr val="tx1"/>
              </a:solidFill>
              <a:latin typeface="Calibri"/>
              <a:ea typeface="+mn-ea"/>
              <a:cs typeface="+mn-cs"/>
            </a:rPr>
            <a:t>Desarrollo</a:t>
          </a:r>
          <a:endParaRPr lang="en-029" dirty="0" smtClean="0">
            <a:solidFill>
              <a:schemeClr val="tx1"/>
            </a:solidFill>
            <a:latin typeface="Calibri"/>
            <a:ea typeface="+mn-ea"/>
            <a:cs typeface="+mn-cs"/>
          </a:endParaRPr>
        </a:p>
        <a:p>
          <a:r>
            <a:rPr lang="en-029" dirty="0" err="1" smtClean="0">
              <a:solidFill>
                <a:schemeClr val="tx1"/>
              </a:solidFill>
              <a:latin typeface="Calibri"/>
              <a:ea typeface="+mn-ea"/>
              <a:cs typeface="+mn-cs"/>
            </a:rPr>
            <a:t>Profesional</a:t>
          </a:r>
          <a:r>
            <a:rPr lang="en-029" dirty="0" smtClean="0">
              <a:solidFill>
                <a:schemeClr val="tx1"/>
              </a:solidFill>
              <a:latin typeface="Calibri"/>
              <a:ea typeface="+mn-ea"/>
              <a:cs typeface="+mn-cs"/>
            </a:rPr>
            <a:t> </a:t>
          </a:r>
          <a:endParaRPr lang="en-029" dirty="0">
            <a:solidFill>
              <a:schemeClr val="tx1"/>
            </a:solidFill>
            <a:latin typeface="Calibri"/>
            <a:ea typeface="+mn-ea"/>
            <a:cs typeface="+mn-cs"/>
          </a:endParaRPr>
        </a:p>
        <a:p>
          <a:r>
            <a:rPr lang="en-029" dirty="0">
              <a:solidFill>
                <a:schemeClr val="tx1"/>
              </a:solidFill>
              <a:latin typeface="Calibri"/>
              <a:ea typeface="+mn-ea"/>
              <a:cs typeface="+mn-cs"/>
            </a:rPr>
            <a:t>(1 </a:t>
          </a:r>
          <a:r>
            <a:rPr lang="en-029" dirty="0" err="1">
              <a:solidFill>
                <a:schemeClr val="tx1"/>
              </a:solidFill>
              <a:latin typeface="Calibri"/>
              <a:ea typeface="+mn-ea"/>
              <a:cs typeface="+mn-cs"/>
            </a:rPr>
            <a:t>año</a:t>
          </a:r>
          <a:r>
            <a:rPr lang="en-029" dirty="0">
              <a:solidFill>
                <a:schemeClr val="tx1"/>
              </a:solidFill>
              <a:latin typeface="Calibri"/>
              <a:ea typeface="+mn-ea"/>
              <a:cs typeface="+mn-cs"/>
            </a:rPr>
            <a:t>)</a:t>
          </a:r>
        </a:p>
      </dgm:t>
    </dgm:pt>
    <dgm:pt modelId="{02BA090E-E80D-4740-971A-12FCAB25C8EB}" type="parTrans" cxnId="{D9D743A5-9081-4EAC-A58A-40EEFEB6A601}">
      <dgm:prSet/>
      <dgm:spPr/>
      <dgm:t>
        <a:bodyPr/>
        <a:lstStyle/>
        <a:p>
          <a:endParaRPr lang="en-029"/>
        </a:p>
      </dgm:t>
    </dgm:pt>
    <dgm:pt modelId="{C8F70002-8543-4912-8753-D198E5362BA9}" type="sibTrans" cxnId="{D9D743A5-9081-4EAC-A58A-40EEFEB6A601}">
      <dgm:prSet/>
      <dgm:spPr/>
      <dgm:t>
        <a:bodyPr/>
        <a:lstStyle/>
        <a:p>
          <a:endParaRPr lang="en-029"/>
        </a:p>
      </dgm:t>
    </dgm:pt>
    <dgm:pt modelId="{005EC9DB-3E5C-4BFF-8207-57DA3C9EE434}">
      <dgm:prSet phldrT="[Texto]"/>
      <dgm:spPr>
        <a:xfrm>
          <a:off x="906292" y="1285491"/>
          <a:ext cx="1352311" cy="845194"/>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Ejemplar</a:t>
          </a:r>
          <a:endParaRPr lang="en-029" b="1" dirty="0" smtClean="0">
            <a:solidFill>
              <a:sysClr val="windowText" lastClr="000000">
                <a:hueOff val="0"/>
                <a:satOff val="0"/>
                <a:lumOff val="0"/>
                <a:alphaOff val="0"/>
              </a:sysClr>
            </a:solidFill>
            <a:latin typeface="Calibri"/>
            <a:ea typeface="+mn-ea"/>
            <a:cs typeface="+mn-cs"/>
          </a:endParaRPr>
        </a:p>
      </dgm:t>
    </dgm:pt>
    <dgm:pt modelId="{4B01D02F-4DBA-4F95-AEAB-973297E8A1E3}" type="parTrans" cxnId="{2AB3B77F-1138-4879-B51D-8D6311E55015}">
      <dgm:prSet/>
      <dgm:spPr>
        <a:xfrm>
          <a:off x="709093" y="1074192"/>
          <a:ext cx="197199" cy="633896"/>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C3816947-3149-4265-AE04-48BCF35F7C2E}" type="sibTrans" cxnId="{2AB3B77F-1138-4879-B51D-8D6311E55015}">
      <dgm:prSet/>
      <dgm:spPr/>
      <dgm:t>
        <a:bodyPr/>
        <a:lstStyle/>
        <a:p>
          <a:endParaRPr lang="en-029"/>
        </a:p>
      </dgm:t>
    </dgm:pt>
    <dgm:pt modelId="{5E441E5C-F11C-4A31-9055-CDBDBC955883}">
      <dgm:prSet phldrT="[Texto]"/>
      <dgm:spPr>
        <a:xfrm>
          <a:off x="906292" y="2341985"/>
          <a:ext cx="1352311" cy="845194"/>
        </a:xfr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Competente</a:t>
          </a:r>
          <a:endParaRPr lang="en-029" b="1" dirty="0" smtClean="0">
            <a:solidFill>
              <a:sysClr val="windowText" lastClr="000000">
                <a:hueOff val="0"/>
                <a:satOff val="0"/>
                <a:lumOff val="0"/>
                <a:alphaOff val="0"/>
              </a:sysClr>
            </a:solidFill>
            <a:latin typeface="Calibri"/>
            <a:ea typeface="+mn-ea"/>
            <a:cs typeface="+mn-cs"/>
          </a:endParaRPr>
        </a:p>
      </dgm:t>
    </dgm:pt>
    <dgm:pt modelId="{F2240991-483B-4305-8295-AA9D13DB0D2D}" type="parTrans" cxnId="{78F9B9EB-563F-4B15-AB51-01D0C14415C3}">
      <dgm:prSet/>
      <dgm:spPr>
        <a:xfrm>
          <a:off x="709093" y="1074192"/>
          <a:ext cx="197199" cy="1690389"/>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2277E5FD-8ACE-4D78-B0FC-E9E19E3F3943}" type="sibTrans" cxnId="{78F9B9EB-563F-4B15-AB51-01D0C14415C3}">
      <dgm:prSet/>
      <dgm:spPr/>
      <dgm:t>
        <a:bodyPr/>
        <a:lstStyle/>
        <a:p>
          <a:endParaRPr lang="en-029"/>
        </a:p>
      </dgm:t>
    </dgm:pt>
    <dgm:pt modelId="{55700046-AB19-4316-9499-C83E9B5C79D1}">
      <dgm:prSet phldrT="[Texto]"/>
      <dgm:spPr>
        <a:xfrm>
          <a:off x="2906483" y="1108"/>
          <a:ext cx="2068022" cy="1085196"/>
        </a:xfrm>
        <a:solidFill>
          <a:schemeClr val="bg1">
            <a:lumMod val="65000"/>
          </a:schemeClr>
        </a:solidFill>
        <a:ln w="12700" cap="flat" cmpd="sng" algn="ctr">
          <a:solidFill>
            <a:sysClr val="window" lastClr="FFFFFF">
              <a:hueOff val="0"/>
              <a:satOff val="0"/>
              <a:lumOff val="0"/>
              <a:alphaOff val="0"/>
            </a:sysClr>
          </a:solidFill>
          <a:prstDash val="solid"/>
          <a:miter lim="800000"/>
        </a:ln>
        <a:effectLst/>
      </dgm:spPr>
      <dgm:t>
        <a:bodyPr/>
        <a:lstStyle/>
        <a:p>
          <a:r>
            <a:rPr lang="en-029" dirty="0">
              <a:solidFill>
                <a:schemeClr val="tx1"/>
              </a:solidFill>
              <a:latin typeface="Calibri"/>
              <a:ea typeface="+mn-ea"/>
              <a:cs typeface="+mn-cs"/>
            </a:rPr>
            <a:t>Plan Individual de </a:t>
          </a:r>
          <a:r>
            <a:rPr lang="en-029" dirty="0" err="1" smtClean="0">
              <a:solidFill>
                <a:schemeClr val="tx1"/>
              </a:solidFill>
              <a:latin typeface="Calibri"/>
              <a:ea typeface="+mn-ea"/>
              <a:cs typeface="+mn-cs"/>
            </a:rPr>
            <a:t>Desarrollo</a:t>
          </a:r>
          <a:r>
            <a:rPr lang="en-029" dirty="0" smtClean="0">
              <a:solidFill>
                <a:schemeClr val="tx1"/>
              </a:solidFill>
              <a:latin typeface="Calibri"/>
              <a:ea typeface="+mn-ea"/>
              <a:cs typeface="+mn-cs"/>
            </a:rPr>
            <a:t> </a:t>
          </a:r>
        </a:p>
        <a:p>
          <a:r>
            <a:rPr lang="en-029" dirty="0" err="1" smtClean="0">
              <a:solidFill>
                <a:schemeClr val="tx1"/>
              </a:solidFill>
              <a:latin typeface="Calibri"/>
              <a:ea typeface="+mn-ea"/>
              <a:cs typeface="+mn-cs"/>
            </a:rPr>
            <a:t>Profesional</a:t>
          </a:r>
          <a:endParaRPr lang="en-029" dirty="0">
            <a:solidFill>
              <a:schemeClr val="tx1"/>
            </a:solidFill>
            <a:latin typeface="Calibri"/>
            <a:ea typeface="+mn-ea"/>
            <a:cs typeface="+mn-cs"/>
          </a:endParaRPr>
        </a:p>
        <a:p>
          <a:r>
            <a:rPr lang="en-029" dirty="0">
              <a:solidFill>
                <a:schemeClr val="tx1"/>
              </a:solidFill>
              <a:latin typeface="Calibri"/>
              <a:ea typeface="+mn-ea"/>
              <a:cs typeface="+mn-cs"/>
            </a:rPr>
            <a:t>(2 </a:t>
          </a:r>
          <a:r>
            <a:rPr lang="en-029" dirty="0" err="1">
              <a:solidFill>
                <a:schemeClr val="tx1"/>
              </a:solidFill>
              <a:latin typeface="Calibri"/>
              <a:ea typeface="+mn-ea"/>
              <a:cs typeface="+mn-cs"/>
            </a:rPr>
            <a:t>años</a:t>
          </a:r>
          <a:r>
            <a:rPr lang="en-029" dirty="0">
              <a:solidFill>
                <a:schemeClr val="tx1"/>
              </a:solidFill>
              <a:latin typeface="Calibri"/>
              <a:ea typeface="+mn-ea"/>
              <a:cs typeface="+mn-cs"/>
            </a:rPr>
            <a:t>)</a:t>
          </a:r>
        </a:p>
      </dgm:t>
    </dgm:pt>
    <dgm:pt modelId="{99D5B543-D47A-4A94-B6C9-E191688909F1}" type="parTrans" cxnId="{37944F4E-1B27-4611-A8FC-777971CDE2B3}">
      <dgm:prSet/>
      <dgm:spPr/>
      <dgm:t>
        <a:bodyPr/>
        <a:lstStyle/>
        <a:p>
          <a:endParaRPr lang="en-029"/>
        </a:p>
      </dgm:t>
    </dgm:pt>
    <dgm:pt modelId="{D8318D1D-67DC-4E5C-823E-7708CAD4F31B}" type="sibTrans" cxnId="{37944F4E-1B27-4611-A8FC-777971CDE2B3}">
      <dgm:prSet/>
      <dgm:spPr/>
      <dgm:t>
        <a:bodyPr/>
        <a:lstStyle/>
        <a:p>
          <a:endParaRPr lang="en-029"/>
        </a:p>
      </dgm:t>
    </dgm:pt>
    <dgm:pt modelId="{300B33CD-FFF4-4D82-92DD-C4097F0447F0}">
      <dgm:prSet phldrT="[Texto]"/>
      <dgm:spPr>
        <a:xfrm>
          <a:off x="3320087" y="1297603"/>
          <a:ext cx="1352311" cy="845194"/>
        </a:xfr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Mínimo</a:t>
          </a:r>
          <a:endParaRPr lang="en-029" b="1" dirty="0" smtClean="0">
            <a:solidFill>
              <a:sysClr val="windowText" lastClr="000000">
                <a:hueOff val="0"/>
                <a:satOff val="0"/>
                <a:lumOff val="0"/>
                <a:alphaOff val="0"/>
              </a:sysClr>
            </a:solidFill>
            <a:latin typeface="Calibri"/>
            <a:ea typeface="+mn-ea"/>
            <a:cs typeface="+mn-cs"/>
          </a:endParaRPr>
        </a:p>
      </dgm:t>
    </dgm:pt>
    <dgm:pt modelId="{B41007D6-3576-4652-A4E4-DA0F9A5A086D}" type="parTrans" cxnId="{6FD14EAD-CE72-4F21-BCAA-B89FA5986540}">
      <dgm:prSet/>
      <dgm:spPr>
        <a:xfrm>
          <a:off x="3113285" y="1086304"/>
          <a:ext cx="206802" cy="633896"/>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3F144B7B-69C6-4714-B4CB-C0B6EFADE4A2}" type="sibTrans" cxnId="{6FD14EAD-CE72-4F21-BCAA-B89FA5986540}">
      <dgm:prSet/>
      <dgm:spPr/>
      <dgm:t>
        <a:bodyPr/>
        <a:lstStyle/>
        <a:p>
          <a:endParaRPr lang="en-029"/>
        </a:p>
      </dgm:t>
    </dgm:pt>
    <dgm:pt modelId="{6ED49CFF-73A0-4B4A-A2D0-81942A5ED591}">
      <dgm:prSet phldrT="[Texto]"/>
      <dgm:spPr>
        <a:xfrm>
          <a:off x="3320087" y="2354096"/>
          <a:ext cx="1352311" cy="845194"/>
        </a:xfr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Inadeacuado</a:t>
          </a:r>
          <a:r>
            <a:rPr lang="en-029" b="1" dirty="0" smtClean="0">
              <a:solidFill>
                <a:sysClr val="windowText" lastClr="000000">
                  <a:hueOff val="0"/>
                  <a:satOff val="0"/>
                  <a:lumOff val="0"/>
                  <a:alphaOff val="0"/>
                </a:sysClr>
              </a:solidFill>
              <a:latin typeface="Calibri"/>
              <a:ea typeface="+mn-ea"/>
              <a:cs typeface="+mn-cs"/>
            </a:rPr>
            <a:t> </a:t>
          </a:r>
          <a:endParaRPr lang="en-029" b="1" dirty="0">
            <a:solidFill>
              <a:sysClr val="windowText" lastClr="000000">
                <a:hueOff val="0"/>
                <a:satOff val="0"/>
                <a:lumOff val="0"/>
                <a:alphaOff val="0"/>
              </a:sysClr>
            </a:solidFill>
            <a:latin typeface="Calibri"/>
            <a:ea typeface="+mn-ea"/>
            <a:cs typeface="+mn-cs"/>
          </a:endParaRPr>
        </a:p>
      </dgm:t>
    </dgm:pt>
    <dgm:pt modelId="{8BBB7FD2-488D-48B1-A74C-F5BA9A1C0885}" type="parTrans" cxnId="{0BF1047D-C00A-4EB7-A101-B7A81A49A18D}">
      <dgm:prSet/>
      <dgm:spPr>
        <a:xfrm>
          <a:off x="3113285" y="1086304"/>
          <a:ext cx="206802" cy="1690389"/>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26A82BFE-C332-47DF-B760-A70F4C40BFAB}" type="sibTrans" cxnId="{0BF1047D-C00A-4EB7-A101-B7A81A49A18D}">
      <dgm:prSet/>
      <dgm:spPr/>
      <dgm:t>
        <a:bodyPr/>
        <a:lstStyle/>
        <a:p>
          <a:endParaRPr lang="en-029"/>
        </a:p>
      </dgm:t>
    </dgm:pt>
    <dgm:pt modelId="{A950AD51-150B-4A0F-B96F-D4DCD53B4C9E}" type="pres">
      <dgm:prSet presAssocID="{3C82DDAB-8914-40E2-AA7A-E0F323DE6F20}" presName="diagram" presStyleCnt="0">
        <dgm:presLayoutVars>
          <dgm:chPref val="1"/>
          <dgm:dir/>
          <dgm:animOne val="branch"/>
          <dgm:animLvl val="lvl"/>
          <dgm:resizeHandles/>
        </dgm:presLayoutVars>
      </dgm:prSet>
      <dgm:spPr/>
      <dgm:t>
        <a:bodyPr/>
        <a:lstStyle/>
        <a:p>
          <a:endParaRPr lang="en-US"/>
        </a:p>
      </dgm:t>
    </dgm:pt>
    <dgm:pt modelId="{32447461-E012-4BA7-9264-227A5B467D72}" type="pres">
      <dgm:prSet presAssocID="{AB82456E-80A9-466A-B324-6B87988828B3}" presName="root" presStyleCnt="0"/>
      <dgm:spPr/>
    </dgm:pt>
    <dgm:pt modelId="{5444AC20-580B-41B5-A15A-3CC2270BDDCA}" type="pres">
      <dgm:prSet presAssocID="{AB82456E-80A9-466A-B324-6B87988828B3}" presName="rootComposite" presStyleCnt="0"/>
      <dgm:spPr/>
    </dgm:pt>
    <dgm:pt modelId="{574254FA-BB21-4CBF-AF49-1A5176A25C95}" type="pres">
      <dgm:prSet presAssocID="{AB82456E-80A9-466A-B324-6B87988828B3}" presName="rootText" presStyleLbl="node1" presStyleIdx="0" presStyleCnt="2" custScaleX="116659" custScaleY="126963"/>
      <dgm:spPr>
        <a:prstGeom prst="roundRect">
          <a:avLst>
            <a:gd name="adj" fmla="val 10000"/>
          </a:avLst>
        </a:prstGeom>
      </dgm:spPr>
      <dgm:t>
        <a:bodyPr/>
        <a:lstStyle/>
        <a:p>
          <a:endParaRPr lang="en-029"/>
        </a:p>
      </dgm:t>
    </dgm:pt>
    <dgm:pt modelId="{28DE9364-310A-4742-9D1F-5B87D6B65719}" type="pres">
      <dgm:prSet presAssocID="{AB82456E-80A9-466A-B324-6B87988828B3}" presName="rootConnector" presStyleLbl="node1" presStyleIdx="0" presStyleCnt="2"/>
      <dgm:spPr/>
      <dgm:t>
        <a:bodyPr/>
        <a:lstStyle/>
        <a:p>
          <a:endParaRPr lang="en-US"/>
        </a:p>
      </dgm:t>
    </dgm:pt>
    <dgm:pt modelId="{49871126-A731-4533-AC78-C6590AF7ABED}" type="pres">
      <dgm:prSet presAssocID="{AB82456E-80A9-466A-B324-6B87988828B3}" presName="childShape" presStyleCnt="0"/>
      <dgm:spPr/>
    </dgm:pt>
    <dgm:pt modelId="{A29BAFD3-E8A5-4D4C-9E8E-7C37962F3502}" type="pres">
      <dgm:prSet presAssocID="{4B01D02F-4DBA-4F95-AEAB-973297E8A1E3}" presName="Name13" presStyleLbl="parChTrans1D2" presStyleIdx="0" presStyleCnt="4"/>
      <dgm:spPr>
        <a:custGeom>
          <a:avLst/>
          <a:gdLst/>
          <a:ahLst/>
          <a:cxnLst/>
          <a:rect l="0" t="0" r="0" b="0"/>
          <a:pathLst>
            <a:path>
              <a:moveTo>
                <a:pt x="0" y="0"/>
              </a:moveTo>
              <a:lnTo>
                <a:pt x="0" y="633896"/>
              </a:lnTo>
              <a:lnTo>
                <a:pt x="197199" y="633896"/>
              </a:lnTo>
            </a:path>
          </a:pathLst>
        </a:custGeom>
      </dgm:spPr>
      <dgm:t>
        <a:bodyPr/>
        <a:lstStyle/>
        <a:p>
          <a:endParaRPr lang="en-US"/>
        </a:p>
      </dgm:t>
    </dgm:pt>
    <dgm:pt modelId="{7381C8A9-C5D3-449F-A99C-5C21EF4C211B}" type="pres">
      <dgm:prSet presAssocID="{005EC9DB-3E5C-4BFF-8207-57DA3C9EE434}" presName="childText" presStyleLbl="bgAcc1" presStyleIdx="0" presStyleCnt="4">
        <dgm:presLayoutVars>
          <dgm:bulletEnabled val="1"/>
        </dgm:presLayoutVars>
      </dgm:prSet>
      <dgm:spPr>
        <a:prstGeom prst="roundRect">
          <a:avLst>
            <a:gd name="adj" fmla="val 10000"/>
          </a:avLst>
        </a:prstGeom>
      </dgm:spPr>
      <dgm:t>
        <a:bodyPr/>
        <a:lstStyle/>
        <a:p>
          <a:endParaRPr lang="en-029"/>
        </a:p>
      </dgm:t>
    </dgm:pt>
    <dgm:pt modelId="{B6A039A4-E33F-4A71-B7F9-3A087CD83BFA}" type="pres">
      <dgm:prSet presAssocID="{F2240991-483B-4305-8295-AA9D13DB0D2D}" presName="Name13" presStyleLbl="parChTrans1D2" presStyleIdx="1" presStyleCnt="4"/>
      <dgm:spPr>
        <a:custGeom>
          <a:avLst/>
          <a:gdLst/>
          <a:ahLst/>
          <a:cxnLst/>
          <a:rect l="0" t="0" r="0" b="0"/>
          <a:pathLst>
            <a:path>
              <a:moveTo>
                <a:pt x="0" y="0"/>
              </a:moveTo>
              <a:lnTo>
                <a:pt x="0" y="1690389"/>
              </a:lnTo>
              <a:lnTo>
                <a:pt x="197199" y="1690389"/>
              </a:lnTo>
            </a:path>
          </a:pathLst>
        </a:custGeom>
      </dgm:spPr>
      <dgm:t>
        <a:bodyPr/>
        <a:lstStyle/>
        <a:p>
          <a:endParaRPr lang="en-US"/>
        </a:p>
      </dgm:t>
    </dgm:pt>
    <dgm:pt modelId="{B5ADF42C-E783-4729-BFC3-5228130CA1A0}" type="pres">
      <dgm:prSet presAssocID="{5E441E5C-F11C-4A31-9055-CDBDBC955883}" presName="childText" presStyleLbl="bgAcc1" presStyleIdx="1" presStyleCnt="4" custLinFactNeighborX="494" custLinFactNeighborY="-12637">
        <dgm:presLayoutVars>
          <dgm:bulletEnabled val="1"/>
        </dgm:presLayoutVars>
      </dgm:prSet>
      <dgm:spPr>
        <a:prstGeom prst="roundRect">
          <a:avLst>
            <a:gd name="adj" fmla="val 10000"/>
          </a:avLst>
        </a:prstGeom>
      </dgm:spPr>
      <dgm:t>
        <a:bodyPr/>
        <a:lstStyle/>
        <a:p>
          <a:endParaRPr lang="en-US"/>
        </a:p>
      </dgm:t>
    </dgm:pt>
    <dgm:pt modelId="{049436CC-88A8-4103-8D85-6009862BFEB8}" type="pres">
      <dgm:prSet presAssocID="{55700046-AB19-4316-9499-C83E9B5C79D1}" presName="root" presStyleCnt="0"/>
      <dgm:spPr/>
    </dgm:pt>
    <dgm:pt modelId="{2DC2C039-9555-40F9-A1E5-4E3DF652BF10}" type="pres">
      <dgm:prSet presAssocID="{55700046-AB19-4316-9499-C83E9B5C79D1}" presName="rootComposite" presStyleCnt="0"/>
      <dgm:spPr/>
    </dgm:pt>
    <dgm:pt modelId="{FCCD7B5E-F85B-4A78-9CBC-52CBF1D7E2D4}" type="pres">
      <dgm:prSet presAssocID="{55700046-AB19-4316-9499-C83E9B5C79D1}" presName="rootText" presStyleLbl="node1" presStyleIdx="1" presStyleCnt="2" custScaleX="122340" custScaleY="128396" custLinFactNeighborX="-1580" custLinFactNeighborY="745"/>
      <dgm:spPr>
        <a:prstGeom prst="roundRect">
          <a:avLst>
            <a:gd name="adj" fmla="val 10000"/>
          </a:avLst>
        </a:prstGeom>
      </dgm:spPr>
      <dgm:t>
        <a:bodyPr/>
        <a:lstStyle/>
        <a:p>
          <a:endParaRPr lang="en-US"/>
        </a:p>
      </dgm:t>
    </dgm:pt>
    <dgm:pt modelId="{CA20C6E4-6BAC-46FE-A767-1472E1A91C1D}" type="pres">
      <dgm:prSet presAssocID="{55700046-AB19-4316-9499-C83E9B5C79D1}" presName="rootConnector" presStyleLbl="node1" presStyleIdx="1" presStyleCnt="2"/>
      <dgm:spPr/>
      <dgm:t>
        <a:bodyPr/>
        <a:lstStyle/>
        <a:p>
          <a:endParaRPr lang="en-US"/>
        </a:p>
      </dgm:t>
    </dgm:pt>
    <dgm:pt modelId="{F8C3650E-BB9D-4C1A-A1B3-5A5652E8E6C9}" type="pres">
      <dgm:prSet presAssocID="{55700046-AB19-4316-9499-C83E9B5C79D1}" presName="childShape" presStyleCnt="0"/>
      <dgm:spPr/>
    </dgm:pt>
    <dgm:pt modelId="{2393F524-8067-4E51-8C13-375956373763}" type="pres">
      <dgm:prSet presAssocID="{B41007D6-3576-4652-A4E4-DA0F9A5A086D}" presName="Name13" presStyleLbl="parChTrans1D2" presStyleIdx="2" presStyleCnt="4"/>
      <dgm:spPr>
        <a:custGeom>
          <a:avLst/>
          <a:gdLst/>
          <a:ahLst/>
          <a:cxnLst/>
          <a:rect l="0" t="0" r="0" b="0"/>
          <a:pathLst>
            <a:path>
              <a:moveTo>
                <a:pt x="0" y="0"/>
              </a:moveTo>
              <a:lnTo>
                <a:pt x="0" y="633896"/>
              </a:lnTo>
              <a:lnTo>
                <a:pt x="206802" y="633896"/>
              </a:lnTo>
            </a:path>
          </a:pathLst>
        </a:custGeom>
      </dgm:spPr>
      <dgm:t>
        <a:bodyPr/>
        <a:lstStyle/>
        <a:p>
          <a:endParaRPr lang="en-US"/>
        </a:p>
      </dgm:t>
    </dgm:pt>
    <dgm:pt modelId="{79D56F7C-C909-43E2-8731-DDDF335D5C42}" type="pres">
      <dgm:prSet presAssocID="{300B33CD-FFF4-4D82-92DD-C4097F0447F0}" presName="childText" presStyleLbl="bgAcc1" presStyleIdx="2" presStyleCnt="4">
        <dgm:presLayoutVars>
          <dgm:bulletEnabled val="1"/>
        </dgm:presLayoutVars>
      </dgm:prSet>
      <dgm:spPr>
        <a:prstGeom prst="roundRect">
          <a:avLst>
            <a:gd name="adj" fmla="val 10000"/>
          </a:avLst>
        </a:prstGeom>
      </dgm:spPr>
      <dgm:t>
        <a:bodyPr/>
        <a:lstStyle/>
        <a:p>
          <a:endParaRPr lang="en-US"/>
        </a:p>
      </dgm:t>
    </dgm:pt>
    <dgm:pt modelId="{90B618CD-F1C3-49DD-90C4-4A5FD0BAA185}" type="pres">
      <dgm:prSet presAssocID="{8BBB7FD2-488D-48B1-A74C-F5BA9A1C0885}" presName="Name13" presStyleLbl="parChTrans1D2" presStyleIdx="3" presStyleCnt="4"/>
      <dgm:spPr>
        <a:custGeom>
          <a:avLst/>
          <a:gdLst/>
          <a:ahLst/>
          <a:cxnLst/>
          <a:rect l="0" t="0" r="0" b="0"/>
          <a:pathLst>
            <a:path>
              <a:moveTo>
                <a:pt x="0" y="0"/>
              </a:moveTo>
              <a:lnTo>
                <a:pt x="0" y="1690389"/>
              </a:lnTo>
              <a:lnTo>
                <a:pt x="206802" y="1690389"/>
              </a:lnTo>
            </a:path>
          </a:pathLst>
        </a:custGeom>
      </dgm:spPr>
      <dgm:t>
        <a:bodyPr/>
        <a:lstStyle/>
        <a:p>
          <a:endParaRPr lang="en-US"/>
        </a:p>
      </dgm:t>
    </dgm:pt>
    <dgm:pt modelId="{69785C4D-FF62-4F63-8AFB-CB0FEDB19ABF}" type="pres">
      <dgm:prSet presAssocID="{6ED49CFF-73A0-4B4A-A2D0-81942A5ED591}" presName="childText" presStyleLbl="bgAcc1" presStyleIdx="3" presStyleCnt="4" custLinFactNeighborX="-494" custLinFactNeighborY="-15006">
        <dgm:presLayoutVars>
          <dgm:bulletEnabled val="1"/>
        </dgm:presLayoutVars>
      </dgm:prSet>
      <dgm:spPr>
        <a:prstGeom prst="roundRect">
          <a:avLst>
            <a:gd name="adj" fmla="val 10000"/>
          </a:avLst>
        </a:prstGeom>
      </dgm:spPr>
      <dgm:t>
        <a:bodyPr/>
        <a:lstStyle/>
        <a:p>
          <a:endParaRPr lang="en-029"/>
        </a:p>
      </dgm:t>
    </dgm:pt>
  </dgm:ptLst>
  <dgm:cxnLst>
    <dgm:cxn modelId="{0BF1047D-C00A-4EB7-A101-B7A81A49A18D}" srcId="{55700046-AB19-4316-9499-C83E9B5C79D1}" destId="{6ED49CFF-73A0-4B4A-A2D0-81942A5ED591}" srcOrd="1" destOrd="0" parTransId="{8BBB7FD2-488D-48B1-A74C-F5BA9A1C0885}" sibTransId="{26A82BFE-C332-47DF-B760-A70F4C40BFAB}"/>
    <dgm:cxn modelId="{7690AE77-B4BE-424E-AC71-176BDF6D79AB}" type="presOf" srcId="{3C82DDAB-8914-40E2-AA7A-E0F323DE6F20}" destId="{A950AD51-150B-4A0F-B96F-D4DCD53B4C9E}" srcOrd="0" destOrd="0" presId="urn:microsoft.com/office/officeart/2005/8/layout/hierarchy3"/>
    <dgm:cxn modelId="{44AB4483-47F1-40FF-B432-345B9364A13D}" type="presOf" srcId="{4B01D02F-4DBA-4F95-AEAB-973297E8A1E3}" destId="{A29BAFD3-E8A5-4D4C-9E8E-7C37962F3502}" srcOrd="0" destOrd="0" presId="urn:microsoft.com/office/officeart/2005/8/layout/hierarchy3"/>
    <dgm:cxn modelId="{6FD14EAD-CE72-4F21-BCAA-B89FA5986540}" srcId="{55700046-AB19-4316-9499-C83E9B5C79D1}" destId="{300B33CD-FFF4-4D82-92DD-C4097F0447F0}" srcOrd="0" destOrd="0" parTransId="{B41007D6-3576-4652-A4E4-DA0F9A5A086D}" sibTransId="{3F144B7B-69C6-4714-B4CB-C0B6EFADE4A2}"/>
    <dgm:cxn modelId="{2AB3B77F-1138-4879-B51D-8D6311E55015}" srcId="{AB82456E-80A9-466A-B324-6B87988828B3}" destId="{005EC9DB-3E5C-4BFF-8207-57DA3C9EE434}" srcOrd="0" destOrd="0" parTransId="{4B01D02F-4DBA-4F95-AEAB-973297E8A1E3}" sibTransId="{C3816947-3149-4265-AE04-48BCF35F7C2E}"/>
    <dgm:cxn modelId="{BAD97BBE-C94C-4D67-81CD-F66101C1203C}" type="presOf" srcId="{8BBB7FD2-488D-48B1-A74C-F5BA9A1C0885}" destId="{90B618CD-F1C3-49DD-90C4-4A5FD0BAA185}" srcOrd="0" destOrd="0" presId="urn:microsoft.com/office/officeart/2005/8/layout/hierarchy3"/>
    <dgm:cxn modelId="{D9D743A5-9081-4EAC-A58A-40EEFEB6A601}" srcId="{3C82DDAB-8914-40E2-AA7A-E0F323DE6F20}" destId="{AB82456E-80A9-466A-B324-6B87988828B3}" srcOrd="0" destOrd="0" parTransId="{02BA090E-E80D-4740-971A-12FCAB25C8EB}" sibTransId="{C8F70002-8543-4912-8753-D198E5362BA9}"/>
    <dgm:cxn modelId="{4E183CF5-D47E-4D5F-BDED-62660B010340}" type="presOf" srcId="{005EC9DB-3E5C-4BFF-8207-57DA3C9EE434}" destId="{7381C8A9-C5D3-449F-A99C-5C21EF4C211B}" srcOrd="0" destOrd="0" presId="urn:microsoft.com/office/officeart/2005/8/layout/hierarchy3"/>
    <dgm:cxn modelId="{F188666F-CD2E-468F-A9E6-8C8826861509}" type="presOf" srcId="{B41007D6-3576-4652-A4E4-DA0F9A5A086D}" destId="{2393F524-8067-4E51-8C13-375956373763}" srcOrd="0" destOrd="0" presId="urn:microsoft.com/office/officeart/2005/8/layout/hierarchy3"/>
    <dgm:cxn modelId="{37944F4E-1B27-4611-A8FC-777971CDE2B3}" srcId="{3C82DDAB-8914-40E2-AA7A-E0F323DE6F20}" destId="{55700046-AB19-4316-9499-C83E9B5C79D1}" srcOrd="1" destOrd="0" parTransId="{99D5B543-D47A-4A94-B6C9-E191688909F1}" sibTransId="{D8318D1D-67DC-4E5C-823E-7708CAD4F31B}"/>
    <dgm:cxn modelId="{78F9B9EB-563F-4B15-AB51-01D0C14415C3}" srcId="{AB82456E-80A9-466A-B324-6B87988828B3}" destId="{5E441E5C-F11C-4A31-9055-CDBDBC955883}" srcOrd="1" destOrd="0" parTransId="{F2240991-483B-4305-8295-AA9D13DB0D2D}" sibTransId="{2277E5FD-8ACE-4D78-B0FC-E9E19E3F3943}"/>
    <dgm:cxn modelId="{ED9A0DB0-BD60-400E-AF63-ABB6FB0DFB78}" type="presOf" srcId="{F2240991-483B-4305-8295-AA9D13DB0D2D}" destId="{B6A039A4-E33F-4A71-B7F9-3A087CD83BFA}" srcOrd="0" destOrd="0" presId="urn:microsoft.com/office/officeart/2005/8/layout/hierarchy3"/>
    <dgm:cxn modelId="{F0386525-364A-4B9C-BBF5-99757A750EF8}" type="presOf" srcId="{AB82456E-80A9-466A-B324-6B87988828B3}" destId="{574254FA-BB21-4CBF-AF49-1A5176A25C95}" srcOrd="0" destOrd="0" presId="urn:microsoft.com/office/officeart/2005/8/layout/hierarchy3"/>
    <dgm:cxn modelId="{AE266C9A-B315-4913-93BE-C4DFAF234307}" type="presOf" srcId="{55700046-AB19-4316-9499-C83E9B5C79D1}" destId="{CA20C6E4-6BAC-46FE-A767-1472E1A91C1D}" srcOrd="1" destOrd="0" presId="urn:microsoft.com/office/officeart/2005/8/layout/hierarchy3"/>
    <dgm:cxn modelId="{2B1C9128-DF84-4220-AF6C-6DDE4B72CFD4}" type="presOf" srcId="{300B33CD-FFF4-4D82-92DD-C4097F0447F0}" destId="{79D56F7C-C909-43E2-8731-DDDF335D5C42}" srcOrd="0" destOrd="0" presId="urn:microsoft.com/office/officeart/2005/8/layout/hierarchy3"/>
    <dgm:cxn modelId="{1675F1B8-230C-44EB-8D32-4CAD040EE786}" type="presOf" srcId="{6ED49CFF-73A0-4B4A-A2D0-81942A5ED591}" destId="{69785C4D-FF62-4F63-8AFB-CB0FEDB19ABF}" srcOrd="0" destOrd="0" presId="urn:microsoft.com/office/officeart/2005/8/layout/hierarchy3"/>
    <dgm:cxn modelId="{A4A9A490-4F5D-4B9D-A049-0DC9FAA0FEAE}" type="presOf" srcId="{55700046-AB19-4316-9499-C83E9B5C79D1}" destId="{FCCD7B5E-F85B-4A78-9CBC-52CBF1D7E2D4}" srcOrd="0" destOrd="0" presId="urn:microsoft.com/office/officeart/2005/8/layout/hierarchy3"/>
    <dgm:cxn modelId="{7E1FEB3E-C965-4547-983F-A7F2D007B1E1}" type="presOf" srcId="{5E441E5C-F11C-4A31-9055-CDBDBC955883}" destId="{B5ADF42C-E783-4729-BFC3-5228130CA1A0}" srcOrd="0" destOrd="0" presId="urn:microsoft.com/office/officeart/2005/8/layout/hierarchy3"/>
    <dgm:cxn modelId="{F5DEB996-C759-4B5A-9E96-16CB71A6D059}" type="presOf" srcId="{AB82456E-80A9-466A-B324-6B87988828B3}" destId="{28DE9364-310A-4742-9D1F-5B87D6B65719}" srcOrd="1" destOrd="0" presId="urn:microsoft.com/office/officeart/2005/8/layout/hierarchy3"/>
    <dgm:cxn modelId="{6E153AB5-37B9-4CC2-83F5-FF071EC008B6}" type="presParOf" srcId="{A950AD51-150B-4A0F-B96F-D4DCD53B4C9E}" destId="{32447461-E012-4BA7-9264-227A5B467D72}" srcOrd="0" destOrd="0" presId="urn:microsoft.com/office/officeart/2005/8/layout/hierarchy3"/>
    <dgm:cxn modelId="{F52D63C3-66C3-45E2-8DAD-EF519FC8D746}" type="presParOf" srcId="{32447461-E012-4BA7-9264-227A5B467D72}" destId="{5444AC20-580B-41B5-A15A-3CC2270BDDCA}" srcOrd="0" destOrd="0" presId="urn:microsoft.com/office/officeart/2005/8/layout/hierarchy3"/>
    <dgm:cxn modelId="{0FDF84D9-E711-4F03-B17E-FE8D141106C4}" type="presParOf" srcId="{5444AC20-580B-41B5-A15A-3CC2270BDDCA}" destId="{574254FA-BB21-4CBF-AF49-1A5176A25C95}" srcOrd="0" destOrd="0" presId="urn:microsoft.com/office/officeart/2005/8/layout/hierarchy3"/>
    <dgm:cxn modelId="{CCB7AC66-3011-44DD-A349-BA97202BD366}" type="presParOf" srcId="{5444AC20-580B-41B5-A15A-3CC2270BDDCA}" destId="{28DE9364-310A-4742-9D1F-5B87D6B65719}" srcOrd="1" destOrd="0" presId="urn:microsoft.com/office/officeart/2005/8/layout/hierarchy3"/>
    <dgm:cxn modelId="{1DE2F6BC-3609-499C-AB20-59B6F101A9C8}" type="presParOf" srcId="{32447461-E012-4BA7-9264-227A5B467D72}" destId="{49871126-A731-4533-AC78-C6590AF7ABED}" srcOrd="1" destOrd="0" presId="urn:microsoft.com/office/officeart/2005/8/layout/hierarchy3"/>
    <dgm:cxn modelId="{49C1E857-4C65-4211-9B9A-C51D0000A3EC}" type="presParOf" srcId="{49871126-A731-4533-AC78-C6590AF7ABED}" destId="{A29BAFD3-E8A5-4D4C-9E8E-7C37962F3502}" srcOrd="0" destOrd="0" presId="urn:microsoft.com/office/officeart/2005/8/layout/hierarchy3"/>
    <dgm:cxn modelId="{2A9E9298-A5EA-4B58-8B50-F424350CA3E9}" type="presParOf" srcId="{49871126-A731-4533-AC78-C6590AF7ABED}" destId="{7381C8A9-C5D3-449F-A99C-5C21EF4C211B}" srcOrd="1" destOrd="0" presId="urn:microsoft.com/office/officeart/2005/8/layout/hierarchy3"/>
    <dgm:cxn modelId="{EC8C63E7-90A4-4B5D-BB7A-EA017D448043}" type="presParOf" srcId="{49871126-A731-4533-AC78-C6590AF7ABED}" destId="{B6A039A4-E33F-4A71-B7F9-3A087CD83BFA}" srcOrd="2" destOrd="0" presId="urn:microsoft.com/office/officeart/2005/8/layout/hierarchy3"/>
    <dgm:cxn modelId="{60FE745B-15EC-49F6-842F-78C7F5C43D48}" type="presParOf" srcId="{49871126-A731-4533-AC78-C6590AF7ABED}" destId="{B5ADF42C-E783-4729-BFC3-5228130CA1A0}" srcOrd="3" destOrd="0" presId="urn:microsoft.com/office/officeart/2005/8/layout/hierarchy3"/>
    <dgm:cxn modelId="{3A443C71-0585-4D64-8A18-622EA5995D0E}" type="presParOf" srcId="{A950AD51-150B-4A0F-B96F-D4DCD53B4C9E}" destId="{049436CC-88A8-4103-8D85-6009862BFEB8}" srcOrd="1" destOrd="0" presId="urn:microsoft.com/office/officeart/2005/8/layout/hierarchy3"/>
    <dgm:cxn modelId="{A0A8DF80-6158-40A1-81B5-874D8AF8BCD9}" type="presParOf" srcId="{049436CC-88A8-4103-8D85-6009862BFEB8}" destId="{2DC2C039-9555-40F9-A1E5-4E3DF652BF10}" srcOrd="0" destOrd="0" presId="urn:microsoft.com/office/officeart/2005/8/layout/hierarchy3"/>
    <dgm:cxn modelId="{EC960876-1F5F-4101-92B8-40E1A81969F4}" type="presParOf" srcId="{2DC2C039-9555-40F9-A1E5-4E3DF652BF10}" destId="{FCCD7B5E-F85B-4A78-9CBC-52CBF1D7E2D4}" srcOrd="0" destOrd="0" presId="urn:microsoft.com/office/officeart/2005/8/layout/hierarchy3"/>
    <dgm:cxn modelId="{8737FDB1-D383-42D5-88E7-835740B448FF}" type="presParOf" srcId="{2DC2C039-9555-40F9-A1E5-4E3DF652BF10}" destId="{CA20C6E4-6BAC-46FE-A767-1472E1A91C1D}" srcOrd="1" destOrd="0" presId="urn:microsoft.com/office/officeart/2005/8/layout/hierarchy3"/>
    <dgm:cxn modelId="{7F4CD975-ADD0-469B-8AAC-CC69F8781959}" type="presParOf" srcId="{049436CC-88A8-4103-8D85-6009862BFEB8}" destId="{F8C3650E-BB9D-4C1A-A1B3-5A5652E8E6C9}" srcOrd="1" destOrd="0" presId="urn:microsoft.com/office/officeart/2005/8/layout/hierarchy3"/>
    <dgm:cxn modelId="{02786E5E-D029-49E6-A9CE-02D360E21C57}" type="presParOf" srcId="{F8C3650E-BB9D-4C1A-A1B3-5A5652E8E6C9}" destId="{2393F524-8067-4E51-8C13-375956373763}" srcOrd="0" destOrd="0" presId="urn:microsoft.com/office/officeart/2005/8/layout/hierarchy3"/>
    <dgm:cxn modelId="{F70888A2-4580-432A-8A29-2017CCCF615C}" type="presParOf" srcId="{F8C3650E-BB9D-4C1A-A1B3-5A5652E8E6C9}" destId="{79D56F7C-C909-43E2-8731-DDDF335D5C42}" srcOrd="1" destOrd="0" presId="urn:microsoft.com/office/officeart/2005/8/layout/hierarchy3"/>
    <dgm:cxn modelId="{7DFC0106-62EA-449B-9D8B-46E90F9F2626}" type="presParOf" srcId="{F8C3650E-BB9D-4C1A-A1B3-5A5652E8E6C9}" destId="{90B618CD-F1C3-49DD-90C4-4A5FD0BAA185}" srcOrd="2" destOrd="0" presId="urn:microsoft.com/office/officeart/2005/8/layout/hierarchy3"/>
    <dgm:cxn modelId="{6535D7D2-1B9B-4041-B034-AFE1C58CCC4A}" type="presParOf" srcId="{F8C3650E-BB9D-4C1A-A1B3-5A5652E8E6C9}" destId="{69785C4D-FF62-4F63-8AFB-CB0FEDB19AB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59D572-F20B-4B4B-A1DF-7E1F123CBBC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E4BE764-C22C-4991-8B17-0822E7D52616}">
      <dgm:prSet phldrT="[Text]" custT="1"/>
      <dgm:spPr/>
      <dgm:t>
        <a:bodyPr/>
        <a:lstStyle/>
        <a:p>
          <a:r>
            <a:rPr lang="en-US" sz="2000" b="0" dirty="0" err="1" smtClean="0"/>
            <a:t>Directores</a:t>
          </a:r>
          <a:r>
            <a:rPr lang="en-US" sz="2000" b="0" dirty="0" smtClean="0"/>
            <a:t> de </a:t>
          </a:r>
          <a:r>
            <a:rPr lang="en-US" sz="2000" b="0" dirty="0" err="1" smtClean="0"/>
            <a:t>escuela</a:t>
          </a:r>
          <a:r>
            <a:rPr lang="en-US" sz="2000" b="0" dirty="0" smtClean="0"/>
            <a:t> </a:t>
          </a:r>
          <a:r>
            <a:rPr lang="en-US" sz="2000" b="1" dirty="0" smtClean="0"/>
            <a:t>de </a:t>
          </a:r>
          <a:r>
            <a:rPr lang="en-US" sz="2000" b="1" dirty="0" err="1" smtClean="0"/>
            <a:t>nuevo</a:t>
          </a:r>
          <a:r>
            <a:rPr lang="en-US" sz="2000" b="1" dirty="0" smtClean="0"/>
            <a:t> </a:t>
          </a:r>
          <a:r>
            <a:rPr lang="en-US" sz="2000" b="1" dirty="0" err="1" smtClean="0"/>
            <a:t>ingreso</a:t>
          </a:r>
          <a:endParaRPr lang="en-US" sz="2000" b="1" dirty="0" smtClean="0"/>
        </a:p>
        <a:p>
          <a:r>
            <a:rPr lang="en-US" sz="2000" b="0" dirty="0" smtClean="0"/>
            <a:t>(0 a 3 </a:t>
          </a:r>
          <a:r>
            <a:rPr lang="en-US" sz="2000" b="0" dirty="0" err="1" smtClean="0"/>
            <a:t>años</a:t>
          </a:r>
          <a:r>
            <a:rPr lang="en-US" sz="2000" b="0" dirty="0" smtClean="0"/>
            <a:t> en el DEPR)</a:t>
          </a:r>
          <a:endParaRPr lang="en-US" sz="2000" b="0" dirty="0"/>
        </a:p>
      </dgm:t>
    </dgm:pt>
    <dgm:pt modelId="{FDE3BF37-505E-4782-BD69-419D21DC7E60}" type="parTrans" cxnId="{058301EE-8D83-4A9A-AD8D-B83DF634ACA1}">
      <dgm:prSet/>
      <dgm:spPr/>
      <dgm:t>
        <a:bodyPr/>
        <a:lstStyle/>
        <a:p>
          <a:endParaRPr lang="en-US"/>
        </a:p>
      </dgm:t>
    </dgm:pt>
    <dgm:pt modelId="{DCF99E61-90FA-47C8-925A-77AED5817E9D}" type="sibTrans" cxnId="{058301EE-8D83-4A9A-AD8D-B83DF634ACA1}">
      <dgm:prSet/>
      <dgm:spPr/>
      <dgm:t>
        <a:bodyPr/>
        <a:lstStyle/>
        <a:p>
          <a:endParaRPr lang="en-US"/>
        </a:p>
      </dgm:t>
    </dgm:pt>
    <dgm:pt modelId="{912141C8-2D57-417C-8A28-017FBAAD0393}">
      <dgm:prSet phldrT="[Text]" custT="1"/>
      <dgm:spPr>
        <a:solidFill>
          <a:srgbClr val="FFFBEB"/>
        </a:solidFill>
        <a:ln>
          <a:solidFill>
            <a:schemeClr val="tx2">
              <a:lumMod val="75000"/>
            </a:schemeClr>
          </a:solidFill>
        </a:ln>
      </dgm:spPr>
      <dgm:t>
        <a:bodyPr/>
        <a:lstStyle/>
        <a:p>
          <a:pPr algn="ctr"/>
          <a:r>
            <a:rPr lang="en-US" sz="2000" dirty="0" smtClean="0">
              <a:solidFill>
                <a:schemeClr val="tx1"/>
              </a:solidFill>
            </a:rPr>
            <a:t>Serán </a:t>
          </a:r>
          <a:r>
            <a:rPr lang="en-US" sz="2000" dirty="0" err="1" smtClean="0">
              <a:solidFill>
                <a:schemeClr val="tx1"/>
              </a:solidFill>
            </a:rPr>
            <a:t>evaluados</a:t>
          </a:r>
          <a:r>
            <a:rPr lang="en-US" sz="2000" dirty="0" smtClean="0">
              <a:solidFill>
                <a:schemeClr val="tx1"/>
              </a:solidFill>
            </a:rPr>
            <a:t> </a:t>
          </a:r>
          <a:r>
            <a:rPr lang="en-US" sz="2000" dirty="0" err="1" smtClean="0">
              <a:solidFill>
                <a:schemeClr val="tx1"/>
              </a:solidFill>
            </a:rPr>
            <a:t>anualmente</a:t>
          </a:r>
          <a:r>
            <a:rPr lang="en-US" sz="2000" dirty="0" smtClean="0">
              <a:solidFill>
                <a:schemeClr val="tx1"/>
              </a:solidFill>
            </a:rPr>
            <a:t> con </a:t>
          </a:r>
          <a:r>
            <a:rPr lang="en-US" sz="2000" dirty="0" err="1" smtClean="0">
              <a:solidFill>
                <a:schemeClr val="tx1"/>
              </a:solidFill>
            </a:rPr>
            <a:t>evaluación</a:t>
          </a:r>
          <a:r>
            <a:rPr lang="en-US" sz="2000" dirty="0" smtClean="0">
              <a:solidFill>
                <a:schemeClr val="tx1"/>
              </a:solidFill>
            </a:rPr>
            <a:t> </a:t>
          </a:r>
          <a:r>
            <a:rPr lang="en-US" sz="2000" dirty="0" err="1" smtClean="0">
              <a:solidFill>
                <a:schemeClr val="tx1"/>
              </a:solidFill>
            </a:rPr>
            <a:t>sumativa</a:t>
          </a:r>
          <a:r>
            <a:rPr lang="en-US" sz="2000" dirty="0" smtClean="0">
              <a:solidFill>
                <a:schemeClr val="tx1"/>
              </a:solidFill>
            </a:rPr>
            <a:t>.</a:t>
          </a:r>
          <a:endParaRPr lang="en-US" sz="2000" dirty="0">
            <a:solidFill>
              <a:schemeClr val="tx1"/>
            </a:solidFill>
          </a:endParaRPr>
        </a:p>
      </dgm:t>
    </dgm:pt>
    <dgm:pt modelId="{91F8EDAD-85FF-401E-BDE5-F1328814B167}" type="parTrans" cxnId="{42C315D7-8FDA-4E9F-B275-165F8E73319F}">
      <dgm:prSet/>
      <dgm:spPr/>
      <dgm:t>
        <a:bodyPr/>
        <a:lstStyle/>
        <a:p>
          <a:endParaRPr lang="en-US"/>
        </a:p>
      </dgm:t>
    </dgm:pt>
    <dgm:pt modelId="{6E40A362-87FB-4C64-823E-665AD3690E2F}" type="sibTrans" cxnId="{42C315D7-8FDA-4E9F-B275-165F8E73319F}">
      <dgm:prSet/>
      <dgm:spPr/>
      <dgm:t>
        <a:bodyPr/>
        <a:lstStyle/>
        <a:p>
          <a:endParaRPr lang="en-US"/>
        </a:p>
      </dgm:t>
    </dgm:pt>
    <dgm:pt modelId="{E6B5CE35-D1BE-45E9-AF3F-E9C0C9DA807C}">
      <dgm:prSet phldrT="[Text]" custT="1"/>
      <dgm:spPr/>
      <dgm:t>
        <a:bodyPr/>
        <a:lstStyle/>
        <a:p>
          <a:r>
            <a:rPr lang="es-PR" sz="2000" dirty="0" smtClean="0"/>
            <a:t>Directores de escuela con estatus </a:t>
          </a:r>
          <a:r>
            <a:rPr lang="es-PR" sz="2000" b="1" dirty="0" smtClean="0"/>
            <a:t>transitorio </a:t>
          </a:r>
          <a:r>
            <a:rPr lang="es-PR" sz="2000" b="0" dirty="0" smtClean="0"/>
            <a:t>o</a:t>
          </a:r>
          <a:r>
            <a:rPr lang="es-PR" sz="2000" b="1" dirty="0" smtClean="0"/>
            <a:t> probatorio</a:t>
          </a:r>
          <a:endParaRPr lang="en-US" sz="2000" b="1" dirty="0"/>
        </a:p>
      </dgm:t>
    </dgm:pt>
    <dgm:pt modelId="{EA197D91-6A28-4E15-8E44-5DC2CE1BACA7}" type="parTrans" cxnId="{4AD3C8C1-C1BF-4DB2-BF10-09BDA9642C28}">
      <dgm:prSet/>
      <dgm:spPr/>
      <dgm:t>
        <a:bodyPr/>
        <a:lstStyle/>
        <a:p>
          <a:endParaRPr lang="en-US"/>
        </a:p>
      </dgm:t>
    </dgm:pt>
    <dgm:pt modelId="{34C80737-1864-4007-BAFE-AE2CA53C2118}" type="sibTrans" cxnId="{4AD3C8C1-C1BF-4DB2-BF10-09BDA9642C28}">
      <dgm:prSet/>
      <dgm:spPr/>
      <dgm:t>
        <a:bodyPr/>
        <a:lstStyle/>
        <a:p>
          <a:endParaRPr lang="en-US"/>
        </a:p>
      </dgm:t>
    </dgm:pt>
    <dgm:pt modelId="{B4DAD56B-E842-4342-9F62-C584441456A6}">
      <dgm:prSet phldrT="[Text]" custT="1"/>
      <dgm:spPr>
        <a:solidFill>
          <a:srgbClr val="FFFBEB"/>
        </a:solidFill>
        <a:ln>
          <a:solidFill>
            <a:schemeClr val="tx2">
              <a:lumMod val="75000"/>
            </a:schemeClr>
          </a:solidFill>
        </a:ln>
      </dgm:spPr>
      <dgm:t>
        <a:bodyPr/>
        <a:lstStyle/>
        <a:p>
          <a:pPr algn="ctr"/>
          <a:r>
            <a:rPr lang="en-US" sz="2000" dirty="0" smtClean="0">
              <a:solidFill>
                <a:schemeClr val="tx1"/>
              </a:solidFill>
            </a:rPr>
            <a:t>Serán </a:t>
          </a:r>
          <a:r>
            <a:rPr lang="en-US" sz="2000" dirty="0" err="1" smtClean="0">
              <a:solidFill>
                <a:schemeClr val="tx1"/>
              </a:solidFill>
            </a:rPr>
            <a:t>evaluados</a:t>
          </a:r>
          <a:r>
            <a:rPr lang="en-US" sz="2000" dirty="0" smtClean="0">
              <a:solidFill>
                <a:schemeClr val="tx1"/>
              </a:solidFill>
            </a:rPr>
            <a:t> </a:t>
          </a:r>
          <a:r>
            <a:rPr lang="en-US" sz="2000" dirty="0" err="1" smtClean="0">
              <a:solidFill>
                <a:schemeClr val="tx1"/>
              </a:solidFill>
            </a:rPr>
            <a:t>anualmente</a:t>
          </a:r>
          <a:r>
            <a:rPr lang="en-US" sz="2000" dirty="0" smtClean="0">
              <a:solidFill>
                <a:schemeClr val="tx1"/>
              </a:solidFill>
            </a:rPr>
            <a:t> con un </a:t>
          </a:r>
          <a:r>
            <a:rPr lang="en-US" sz="2000" dirty="0" err="1" smtClean="0">
              <a:solidFill>
                <a:schemeClr val="tx1"/>
              </a:solidFill>
            </a:rPr>
            <a:t>ciclo</a:t>
          </a:r>
          <a:r>
            <a:rPr lang="en-US" sz="2000" dirty="0" smtClean="0">
              <a:solidFill>
                <a:schemeClr val="tx1"/>
              </a:solidFill>
            </a:rPr>
            <a:t> </a:t>
          </a:r>
          <a:r>
            <a:rPr lang="en-US" sz="2000" dirty="0" err="1" smtClean="0">
              <a:solidFill>
                <a:schemeClr val="tx1"/>
              </a:solidFill>
            </a:rPr>
            <a:t>completo</a:t>
          </a:r>
          <a:r>
            <a:rPr lang="en-US" sz="2000" dirty="0" smtClean="0">
              <a:solidFill>
                <a:schemeClr val="tx1"/>
              </a:solidFill>
            </a:rPr>
            <a:t> de </a:t>
          </a:r>
          <a:r>
            <a:rPr lang="en-US" sz="2000" dirty="0" err="1" smtClean="0">
              <a:solidFill>
                <a:schemeClr val="tx1"/>
              </a:solidFill>
            </a:rPr>
            <a:t>evaluación</a:t>
          </a:r>
          <a:r>
            <a:rPr lang="en-US" sz="2000" dirty="0" smtClean="0">
              <a:solidFill>
                <a:schemeClr val="tx1"/>
              </a:solidFill>
            </a:rPr>
            <a:t>.</a:t>
          </a:r>
        </a:p>
        <a:p>
          <a:pPr algn="ctr"/>
          <a:endParaRPr lang="en-US" sz="2000" dirty="0" smtClean="0">
            <a:solidFill>
              <a:schemeClr val="tx1"/>
            </a:solidFill>
          </a:endParaRPr>
        </a:p>
        <a:p>
          <a:pPr algn="ctr"/>
          <a:r>
            <a:rPr lang="en-US" sz="2000" dirty="0" err="1" smtClean="0">
              <a:solidFill>
                <a:schemeClr val="tx1"/>
              </a:solidFill>
            </a:rPr>
            <a:t>Redactarán</a:t>
          </a:r>
          <a:r>
            <a:rPr lang="en-US" sz="2000" dirty="0" smtClean="0">
              <a:solidFill>
                <a:schemeClr val="tx1"/>
              </a:solidFill>
            </a:rPr>
            <a:t> </a:t>
          </a:r>
          <a:r>
            <a:rPr lang="en-US" sz="2000" dirty="0" err="1" smtClean="0">
              <a:solidFill>
                <a:schemeClr val="tx1"/>
              </a:solidFill>
            </a:rPr>
            <a:t>anualmente</a:t>
          </a:r>
          <a:r>
            <a:rPr lang="en-US" sz="2000" dirty="0" smtClean="0">
              <a:solidFill>
                <a:schemeClr val="tx1"/>
              </a:solidFill>
            </a:rPr>
            <a:t> el Plan Individual de </a:t>
          </a:r>
          <a:r>
            <a:rPr lang="en-US" sz="2000" dirty="0" err="1" smtClean="0">
              <a:solidFill>
                <a:schemeClr val="tx1"/>
              </a:solidFill>
            </a:rPr>
            <a:t>Desarrollo</a:t>
          </a:r>
          <a:r>
            <a:rPr lang="en-US" sz="2000" dirty="0" smtClean="0">
              <a:solidFill>
                <a:schemeClr val="tx1"/>
              </a:solidFill>
            </a:rPr>
            <a:t> </a:t>
          </a:r>
          <a:r>
            <a:rPr lang="en-US" sz="2000" dirty="0" err="1" smtClean="0">
              <a:solidFill>
                <a:schemeClr val="tx1"/>
              </a:solidFill>
            </a:rPr>
            <a:t>Profesional</a:t>
          </a:r>
          <a:r>
            <a:rPr lang="en-US" sz="2000" dirty="0" smtClean="0">
              <a:solidFill>
                <a:schemeClr val="tx1"/>
              </a:solidFill>
            </a:rPr>
            <a:t>.</a:t>
          </a:r>
          <a:endParaRPr lang="en-US" sz="2000" dirty="0">
            <a:solidFill>
              <a:schemeClr val="tx1"/>
            </a:solidFill>
          </a:endParaRPr>
        </a:p>
      </dgm:t>
    </dgm:pt>
    <dgm:pt modelId="{6C538EAC-2C9F-48C3-B9C4-45060BF4B2F6}" type="parTrans" cxnId="{D0667845-60CB-4802-9991-91D907EE05B7}">
      <dgm:prSet/>
      <dgm:spPr/>
      <dgm:t>
        <a:bodyPr/>
        <a:lstStyle/>
        <a:p>
          <a:endParaRPr lang="en-US"/>
        </a:p>
      </dgm:t>
    </dgm:pt>
    <dgm:pt modelId="{6DA0319C-9619-4890-9678-88CD8508C7A6}" type="sibTrans" cxnId="{D0667845-60CB-4802-9991-91D907EE05B7}">
      <dgm:prSet/>
      <dgm:spPr/>
      <dgm:t>
        <a:bodyPr/>
        <a:lstStyle/>
        <a:p>
          <a:endParaRPr lang="en-US"/>
        </a:p>
      </dgm:t>
    </dgm:pt>
    <dgm:pt modelId="{3B364336-88DD-4109-8447-B52A48D44CEE}">
      <dgm:prSet phldrT="[Text]" custT="1"/>
      <dgm:spPr/>
      <dgm:t>
        <a:bodyPr/>
        <a:lstStyle/>
        <a:p>
          <a:r>
            <a:rPr lang="en-US" sz="2000" dirty="0" smtClean="0"/>
            <a:t>Director de </a:t>
          </a:r>
          <a:r>
            <a:rPr lang="en-US" sz="2000" dirty="0" err="1" smtClean="0"/>
            <a:t>escuela</a:t>
          </a:r>
          <a:r>
            <a:rPr lang="en-US" sz="2000" dirty="0" smtClean="0"/>
            <a:t> con </a:t>
          </a:r>
          <a:r>
            <a:rPr lang="en-US" sz="2000" dirty="0" err="1" smtClean="0"/>
            <a:t>estatus</a:t>
          </a:r>
          <a:r>
            <a:rPr lang="en-US" sz="2000" dirty="0" smtClean="0"/>
            <a:t> </a:t>
          </a:r>
          <a:r>
            <a:rPr lang="en-US" sz="2000" b="1" dirty="0" err="1" smtClean="0"/>
            <a:t>permanente</a:t>
          </a:r>
          <a:endParaRPr lang="en-US" sz="2000" b="1" dirty="0"/>
        </a:p>
      </dgm:t>
    </dgm:pt>
    <dgm:pt modelId="{14187AD8-781B-466E-A86A-3B077F9369F3}" type="parTrans" cxnId="{79F5DFA7-99E6-4548-AEEF-5A76D97C9F79}">
      <dgm:prSet/>
      <dgm:spPr/>
      <dgm:t>
        <a:bodyPr/>
        <a:lstStyle/>
        <a:p>
          <a:endParaRPr lang="en-US"/>
        </a:p>
      </dgm:t>
    </dgm:pt>
    <dgm:pt modelId="{09A94910-3A1B-478E-887E-6F51E7ACD28D}" type="sibTrans" cxnId="{79F5DFA7-99E6-4548-AEEF-5A76D97C9F79}">
      <dgm:prSet/>
      <dgm:spPr/>
      <dgm:t>
        <a:bodyPr/>
        <a:lstStyle/>
        <a:p>
          <a:endParaRPr lang="en-US"/>
        </a:p>
      </dgm:t>
    </dgm:pt>
    <dgm:pt modelId="{7F45BAAB-36E0-43A9-82C5-B2B4717B8DCF}">
      <dgm:prSet phldrT="[Text]" custT="1"/>
      <dgm:spPr>
        <a:solidFill>
          <a:srgbClr val="FFFBEB"/>
        </a:solidFill>
        <a:ln>
          <a:solidFill>
            <a:schemeClr val="tx2">
              <a:lumMod val="75000"/>
            </a:schemeClr>
          </a:solidFill>
        </a:ln>
      </dgm:spPr>
      <dgm:t>
        <a:bodyPr/>
        <a:lstStyle/>
        <a:p>
          <a:r>
            <a:rPr lang="en-US" sz="1400" b="1" u="sng" dirty="0" smtClean="0">
              <a:solidFill>
                <a:schemeClr val="tx1"/>
              </a:solidFill>
            </a:rPr>
            <a:t>1er </a:t>
          </a:r>
          <a:r>
            <a:rPr lang="en-US" sz="1400" b="1" u="sng" dirty="0" err="1" smtClean="0">
              <a:solidFill>
                <a:schemeClr val="tx1"/>
              </a:solidFill>
            </a:rPr>
            <a:t>año</a:t>
          </a:r>
          <a:r>
            <a:rPr lang="en-US" sz="1400" b="1" u="sng" dirty="0" smtClean="0">
              <a:solidFill>
                <a:schemeClr val="tx1"/>
              </a:solidFill>
            </a:rPr>
            <a:t> de </a:t>
          </a:r>
          <a:r>
            <a:rPr lang="en-US" sz="1400" b="1" u="sng" dirty="0" err="1" smtClean="0">
              <a:solidFill>
                <a:schemeClr val="tx1"/>
              </a:solidFill>
            </a:rPr>
            <a:t>implementación</a:t>
          </a:r>
          <a:r>
            <a:rPr lang="en-US" sz="1400" b="1" u="sng" dirty="0" smtClean="0">
              <a:solidFill>
                <a:schemeClr val="tx1"/>
              </a:solidFill>
            </a:rPr>
            <a:t>: </a:t>
          </a:r>
        </a:p>
        <a:p>
          <a:r>
            <a:rPr lang="en-US" sz="1400" dirty="0" smtClean="0">
              <a:solidFill>
                <a:schemeClr val="tx1"/>
              </a:solidFill>
            </a:rPr>
            <a:t>- Serán evaluados con un </a:t>
          </a:r>
          <a:r>
            <a:rPr lang="en-US" sz="1400" dirty="0" err="1" smtClean="0">
              <a:solidFill>
                <a:schemeClr val="tx1"/>
              </a:solidFill>
            </a:rPr>
            <a:t>ciclo</a:t>
          </a:r>
          <a:r>
            <a:rPr lang="en-US" sz="1400" dirty="0" smtClean="0">
              <a:solidFill>
                <a:schemeClr val="tx1"/>
              </a:solidFill>
            </a:rPr>
            <a:t> </a:t>
          </a:r>
          <a:r>
            <a:rPr lang="en-US" sz="1400" dirty="0" err="1" smtClean="0">
              <a:solidFill>
                <a:schemeClr val="tx1"/>
              </a:solidFill>
            </a:rPr>
            <a:t>completo</a:t>
          </a:r>
          <a:r>
            <a:rPr lang="en-US" sz="1400" dirty="0" smtClean="0">
              <a:solidFill>
                <a:schemeClr val="tx1"/>
              </a:solidFill>
            </a:rPr>
            <a:t> de </a:t>
          </a:r>
          <a:r>
            <a:rPr lang="en-US" sz="1400" dirty="0" err="1" smtClean="0">
              <a:solidFill>
                <a:schemeClr val="tx1"/>
              </a:solidFill>
            </a:rPr>
            <a:t>evaluación</a:t>
          </a:r>
          <a:r>
            <a:rPr lang="en-US" sz="1400" dirty="0" smtClean="0">
              <a:solidFill>
                <a:schemeClr val="tx1"/>
              </a:solidFill>
            </a:rPr>
            <a:t> con </a:t>
          </a:r>
          <a:r>
            <a:rPr lang="en-US" sz="1400" dirty="0" err="1" smtClean="0">
              <a:solidFill>
                <a:schemeClr val="tx1"/>
              </a:solidFill>
            </a:rPr>
            <a:t>todas</a:t>
          </a:r>
          <a:r>
            <a:rPr lang="en-US" sz="1400" dirty="0" smtClean="0">
              <a:solidFill>
                <a:schemeClr val="tx1"/>
              </a:solidFill>
            </a:rPr>
            <a:t> </a:t>
          </a:r>
          <a:r>
            <a:rPr lang="en-US" sz="1400" dirty="0" err="1" smtClean="0">
              <a:solidFill>
                <a:schemeClr val="tx1"/>
              </a:solidFill>
            </a:rPr>
            <a:t>las</a:t>
          </a:r>
          <a:r>
            <a:rPr lang="en-US" sz="1400" dirty="0" smtClean="0">
              <a:solidFill>
                <a:schemeClr val="tx1"/>
              </a:solidFill>
            </a:rPr>
            <a:t> </a:t>
          </a:r>
          <a:r>
            <a:rPr lang="en-US" sz="1400" dirty="0" err="1" smtClean="0">
              <a:solidFill>
                <a:schemeClr val="tx1"/>
              </a:solidFill>
            </a:rPr>
            <a:t>visitas</a:t>
          </a:r>
          <a:r>
            <a:rPr lang="en-US" sz="1400" dirty="0" smtClean="0">
              <a:solidFill>
                <a:schemeClr val="tx1"/>
              </a:solidFill>
            </a:rPr>
            <a:t> y </a:t>
          </a:r>
          <a:r>
            <a:rPr lang="en-US" sz="1400" dirty="0" err="1" smtClean="0">
              <a:solidFill>
                <a:schemeClr val="tx1"/>
              </a:solidFill>
            </a:rPr>
            <a:t>pasos</a:t>
          </a:r>
          <a:r>
            <a:rPr lang="en-US" sz="1100" dirty="0" smtClean="0">
              <a:solidFill>
                <a:schemeClr val="tx1"/>
              </a:solidFill>
            </a:rPr>
            <a:t>.</a:t>
          </a:r>
          <a:endParaRPr lang="en-US" sz="1100" dirty="0"/>
        </a:p>
      </dgm:t>
    </dgm:pt>
    <dgm:pt modelId="{BEAA566C-F786-4799-99FB-836D9BDB06E8}" type="parTrans" cxnId="{FE63CA8F-CEEB-45A2-8415-188233591E67}">
      <dgm:prSet/>
      <dgm:spPr/>
      <dgm:t>
        <a:bodyPr/>
        <a:lstStyle/>
        <a:p>
          <a:endParaRPr lang="en-US"/>
        </a:p>
      </dgm:t>
    </dgm:pt>
    <dgm:pt modelId="{5B5EFDD6-2279-466B-A490-6B87D7B94592}" type="sibTrans" cxnId="{FE63CA8F-CEEB-45A2-8415-188233591E67}">
      <dgm:prSet/>
      <dgm:spPr/>
      <dgm:t>
        <a:bodyPr/>
        <a:lstStyle/>
        <a:p>
          <a:endParaRPr lang="en-US"/>
        </a:p>
      </dgm:t>
    </dgm:pt>
    <dgm:pt modelId="{505D1BD1-2C12-40F4-9341-ED8FA259B42C}">
      <dgm:prSet phldrT="[Text]" custT="1"/>
      <dgm:spPr>
        <a:solidFill>
          <a:srgbClr val="FFFBEB"/>
        </a:solidFill>
        <a:ln>
          <a:solidFill>
            <a:schemeClr val="tx2">
              <a:lumMod val="75000"/>
            </a:schemeClr>
          </a:solidFill>
        </a:ln>
      </dgm:spPr>
      <dgm:t>
        <a:bodyPr/>
        <a:lstStyle/>
        <a:p>
          <a:r>
            <a:rPr lang="en-US" sz="1400" b="1" u="sng" dirty="0" smtClean="0">
              <a:solidFill>
                <a:schemeClr val="tx1"/>
              </a:solidFill>
            </a:rPr>
            <a:t>2do. y 3er </a:t>
          </a:r>
          <a:r>
            <a:rPr lang="en-US" sz="1400" b="1" u="sng" dirty="0" err="1" smtClean="0">
              <a:solidFill>
                <a:schemeClr val="tx1"/>
              </a:solidFill>
            </a:rPr>
            <a:t>año</a:t>
          </a:r>
          <a:r>
            <a:rPr lang="en-US" sz="1400" b="1" u="sng" dirty="0" smtClean="0">
              <a:solidFill>
                <a:schemeClr val="tx1"/>
              </a:solidFill>
            </a:rPr>
            <a:t> de </a:t>
          </a:r>
          <a:r>
            <a:rPr lang="en-US" sz="1400" b="1" u="sng" dirty="0" err="1" smtClean="0">
              <a:solidFill>
                <a:schemeClr val="tx1"/>
              </a:solidFill>
            </a:rPr>
            <a:t>implementación</a:t>
          </a:r>
          <a:r>
            <a:rPr lang="en-US" sz="1400" b="1" u="sng" dirty="0" smtClean="0">
              <a:solidFill>
                <a:schemeClr val="tx1"/>
              </a:solidFill>
            </a:rPr>
            <a:t>: </a:t>
          </a:r>
        </a:p>
        <a:p>
          <a:r>
            <a:rPr lang="en-US" sz="1400" dirty="0" smtClean="0">
              <a:solidFill>
                <a:schemeClr val="tx1"/>
              </a:solidFill>
            </a:rPr>
            <a:t>- </a:t>
          </a:r>
          <a:r>
            <a:rPr lang="en-US" sz="1400" dirty="0" err="1" smtClean="0">
              <a:solidFill>
                <a:srgbClr val="FF0000"/>
              </a:solidFill>
            </a:rPr>
            <a:t>Nivel</a:t>
          </a:r>
          <a:r>
            <a:rPr lang="en-US" sz="1400" dirty="0" smtClean="0">
              <a:solidFill>
                <a:srgbClr val="FF0000"/>
              </a:solidFill>
            </a:rPr>
            <a:t> de </a:t>
          </a:r>
          <a:r>
            <a:rPr lang="en-US" sz="1400" dirty="0" err="1" smtClean="0">
              <a:solidFill>
                <a:srgbClr val="FF0000"/>
              </a:solidFill>
            </a:rPr>
            <a:t>ejecución</a:t>
          </a:r>
          <a:r>
            <a:rPr lang="en-US" sz="1400" dirty="0" smtClean="0">
              <a:solidFill>
                <a:srgbClr val="FF0000"/>
              </a:solidFill>
            </a:rPr>
            <a:t> </a:t>
          </a:r>
          <a:r>
            <a:rPr lang="en-US" sz="1400" dirty="0" err="1" smtClean="0">
              <a:solidFill>
                <a:srgbClr val="FF0000"/>
              </a:solidFill>
            </a:rPr>
            <a:t>ejemplar</a:t>
          </a:r>
          <a:r>
            <a:rPr lang="en-US" sz="1400" dirty="0" smtClean="0">
              <a:solidFill>
                <a:srgbClr val="FF0000"/>
              </a:solidFill>
            </a:rPr>
            <a:t> o </a:t>
          </a:r>
          <a:r>
            <a:rPr lang="en-US" sz="1400" dirty="0" err="1" smtClean="0">
              <a:solidFill>
                <a:srgbClr val="FF0000"/>
              </a:solidFill>
            </a:rPr>
            <a:t>competente</a:t>
          </a:r>
          <a:r>
            <a:rPr lang="en-US" sz="1400" dirty="0" smtClean="0">
              <a:solidFill>
                <a:schemeClr val="tx1"/>
              </a:solidFill>
            </a:rPr>
            <a:t>:</a:t>
          </a:r>
          <a:r>
            <a:rPr lang="es-PR" sz="1400" dirty="0" smtClean="0">
              <a:solidFill>
                <a:schemeClr val="tx1"/>
              </a:solidFill>
            </a:rPr>
            <a:t> desarrollarán un Plan Individual de Desarrollo Profesional , recibirán una visita formativa anualmente y una evaluación </a:t>
          </a:r>
          <a:r>
            <a:rPr lang="es-PR" sz="1400" dirty="0" err="1" smtClean="0">
              <a:solidFill>
                <a:schemeClr val="tx1"/>
              </a:solidFill>
            </a:rPr>
            <a:t>sumativa</a:t>
          </a:r>
          <a:r>
            <a:rPr lang="es-PR" sz="1400" dirty="0" smtClean="0">
              <a:solidFill>
                <a:schemeClr val="tx1"/>
              </a:solidFill>
            </a:rPr>
            <a:t> cada dos (2) años.</a:t>
          </a:r>
        </a:p>
        <a:p>
          <a:r>
            <a:rPr lang="es-PR" sz="1400" dirty="0" smtClean="0">
              <a:solidFill>
                <a:schemeClr val="tx1"/>
              </a:solidFill>
            </a:rPr>
            <a:t>- </a:t>
          </a:r>
          <a:r>
            <a:rPr lang="es-PR" sz="1400" dirty="0" smtClean="0">
              <a:solidFill>
                <a:srgbClr val="FF0000"/>
              </a:solidFill>
            </a:rPr>
            <a:t>Nivel de ejecución mínima o inadecuada</a:t>
          </a:r>
          <a:r>
            <a:rPr lang="es-PR" sz="1400" dirty="0" smtClean="0">
              <a:solidFill>
                <a:schemeClr val="tx1"/>
              </a:solidFill>
            </a:rPr>
            <a:t>: Desarrollarán un Plan Individual de Desarrollo Profesional anualmente con apoyo del personal del distrito y tendrán las visitas y pasos del ciclo de evaluación para revisar el progreso anualmente.</a:t>
          </a:r>
          <a:endParaRPr lang="en-US" sz="1400" b="0" dirty="0">
            <a:solidFill>
              <a:schemeClr val="tx1"/>
            </a:solidFill>
          </a:endParaRPr>
        </a:p>
      </dgm:t>
    </dgm:pt>
    <dgm:pt modelId="{6073BE16-E66F-48C3-8591-335DBB21CD95}" type="parTrans" cxnId="{0753A841-FBE5-46EB-A0A1-15795AC352EC}">
      <dgm:prSet/>
      <dgm:spPr/>
      <dgm:t>
        <a:bodyPr/>
        <a:lstStyle/>
        <a:p>
          <a:endParaRPr lang="en-US"/>
        </a:p>
      </dgm:t>
    </dgm:pt>
    <dgm:pt modelId="{8D679920-B2AB-475B-81E7-88CCAACD26DF}" type="sibTrans" cxnId="{0753A841-FBE5-46EB-A0A1-15795AC352EC}">
      <dgm:prSet/>
      <dgm:spPr/>
      <dgm:t>
        <a:bodyPr/>
        <a:lstStyle/>
        <a:p>
          <a:endParaRPr lang="en-US"/>
        </a:p>
      </dgm:t>
    </dgm:pt>
    <dgm:pt modelId="{F581A53C-D113-404C-A2C7-65914500CFC5}">
      <dgm:prSet phldrT="[Text]" custT="1"/>
      <dgm:spPr>
        <a:solidFill>
          <a:srgbClr val="FFFBEB"/>
        </a:solidFill>
        <a:ln>
          <a:solidFill>
            <a:schemeClr val="tx2">
              <a:lumMod val="75000"/>
            </a:schemeClr>
          </a:solidFill>
        </a:ln>
      </dgm:spPr>
      <dgm:t>
        <a:bodyPr/>
        <a:lstStyle/>
        <a:p>
          <a:pPr algn="ctr"/>
          <a:r>
            <a:rPr lang="en-US" sz="1800" dirty="0" smtClean="0">
              <a:solidFill>
                <a:schemeClr val="tx1"/>
              </a:solidFill>
            </a:rPr>
            <a:t>-</a:t>
          </a:r>
          <a:r>
            <a:rPr lang="en-US" sz="2000" dirty="0" err="1" smtClean="0">
              <a:solidFill>
                <a:schemeClr val="tx1"/>
              </a:solidFill>
            </a:rPr>
            <a:t>Participarán</a:t>
          </a:r>
          <a:r>
            <a:rPr lang="en-US" sz="2000" dirty="0" smtClean="0">
              <a:solidFill>
                <a:schemeClr val="tx1"/>
              </a:solidFill>
            </a:rPr>
            <a:t> en el </a:t>
          </a:r>
          <a:r>
            <a:rPr lang="en-US" sz="2000" dirty="0" err="1" smtClean="0">
              <a:solidFill>
                <a:schemeClr val="tx1"/>
              </a:solidFill>
            </a:rPr>
            <a:t>proceso</a:t>
          </a:r>
          <a:r>
            <a:rPr lang="en-US" sz="2000" dirty="0" smtClean="0">
              <a:solidFill>
                <a:schemeClr val="tx1"/>
              </a:solidFill>
            </a:rPr>
            <a:t> de </a:t>
          </a:r>
          <a:r>
            <a:rPr lang="en-US" sz="2000" dirty="0" err="1" smtClean="0">
              <a:solidFill>
                <a:schemeClr val="tx1"/>
              </a:solidFill>
            </a:rPr>
            <a:t>inducción</a:t>
          </a:r>
          <a:r>
            <a:rPr lang="en-US" sz="2000" dirty="0" smtClean="0">
              <a:solidFill>
                <a:schemeClr val="tx1"/>
              </a:solidFill>
            </a:rPr>
            <a:t>, del  </a:t>
          </a:r>
          <a:r>
            <a:rPr lang="en-US" sz="2000" dirty="0" err="1" smtClean="0">
              <a:solidFill>
                <a:schemeClr val="tx1"/>
              </a:solidFill>
            </a:rPr>
            <a:t>distrito</a:t>
          </a:r>
          <a:r>
            <a:rPr lang="en-US" sz="2000" dirty="0" smtClean="0">
              <a:solidFill>
                <a:schemeClr val="tx1"/>
              </a:solidFill>
            </a:rPr>
            <a:t> e ICAAE</a:t>
          </a:r>
        </a:p>
        <a:p>
          <a:pPr algn="l"/>
          <a:endParaRPr lang="en-US" sz="1800" dirty="0">
            <a:solidFill>
              <a:schemeClr val="tx1"/>
            </a:solidFill>
          </a:endParaRPr>
        </a:p>
      </dgm:t>
    </dgm:pt>
    <dgm:pt modelId="{DA779043-475E-4C8D-B340-E2576DE1144F}" type="sibTrans" cxnId="{8055B1C2-658F-4117-B35B-E0E71A792A4D}">
      <dgm:prSet/>
      <dgm:spPr/>
      <dgm:t>
        <a:bodyPr/>
        <a:lstStyle/>
        <a:p>
          <a:endParaRPr lang="en-US"/>
        </a:p>
      </dgm:t>
    </dgm:pt>
    <dgm:pt modelId="{A2679541-7B1D-439D-BA7D-303DF74E28A7}" type="parTrans" cxnId="{8055B1C2-658F-4117-B35B-E0E71A792A4D}">
      <dgm:prSet/>
      <dgm:spPr/>
      <dgm:t>
        <a:bodyPr/>
        <a:lstStyle/>
        <a:p>
          <a:endParaRPr lang="en-US"/>
        </a:p>
      </dgm:t>
    </dgm:pt>
    <dgm:pt modelId="{0C540A21-CF9F-47D7-9D94-18E6840EC4F4}" type="pres">
      <dgm:prSet presAssocID="{B459D572-F20B-4B4B-A1DF-7E1F123CBBC6}" presName="theList" presStyleCnt="0">
        <dgm:presLayoutVars>
          <dgm:dir/>
          <dgm:animLvl val="lvl"/>
          <dgm:resizeHandles val="exact"/>
        </dgm:presLayoutVars>
      </dgm:prSet>
      <dgm:spPr/>
      <dgm:t>
        <a:bodyPr/>
        <a:lstStyle/>
        <a:p>
          <a:endParaRPr lang="en-US"/>
        </a:p>
      </dgm:t>
    </dgm:pt>
    <dgm:pt modelId="{E8208B83-6DE5-405C-92C2-16FF281DFB42}" type="pres">
      <dgm:prSet presAssocID="{9E4BE764-C22C-4991-8B17-0822E7D52616}" presName="compNode" presStyleCnt="0"/>
      <dgm:spPr/>
    </dgm:pt>
    <dgm:pt modelId="{907A37E0-CAB7-4186-8B2E-9018487FE84C}" type="pres">
      <dgm:prSet presAssocID="{9E4BE764-C22C-4991-8B17-0822E7D52616}" presName="aNode" presStyleLbl="bgShp" presStyleIdx="0" presStyleCnt="3" custLinFactNeighborX="-9446" custLinFactNeighborY="-4943"/>
      <dgm:spPr/>
      <dgm:t>
        <a:bodyPr/>
        <a:lstStyle/>
        <a:p>
          <a:endParaRPr lang="en-US"/>
        </a:p>
      </dgm:t>
    </dgm:pt>
    <dgm:pt modelId="{CF6E3EB7-EA2B-4FB1-8E19-48F1D306F458}" type="pres">
      <dgm:prSet presAssocID="{9E4BE764-C22C-4991-8B17-0822E7D52616}" presName="textNode" presStyleLbl="bgShp" presStyleIdx="0" presStyleCnt="3"/>
      <dgm:spPr/>
      <dgm:t>
        <a:bodyPr/>
        <a:lstStyle/>
        <a:p>
          <a:endParaRPr lang="en-US"/>
        </a:p>
      </dgm:t>
    </dgm:pt>
    <dgm:pt modelId="{9F8809D2-FFA1-4B8A-80FC-3736DEAEE75D}" type="pres">
      <dgm:prSet presAssocID="{9E4BE764-C22C-4991-8B17-0822E7D52616}" presName="compChildNode" presStyleCnt="0"/>
      <dgm:spPr/>
    </dgm:pt>
    <dgm:pt modelId="{92413E6B-89E5-4591-BF7F-9711940CF808}" type="pres">
      <dgm:prSet presAssocID="{9E4BE764-C22C-4991-8B17-0822E7D52616}" presName="theInnerList" presStyleCnt="0"/>
      <dgm:spPr/>
    </dgm:pt>
    <dgm:pt modelId="{13291187-C956-4D47-A52C-256E69FDE547}" type="pres">
      <dgm:prSet presAssocID="{912141C8-2D57-417C-8A28-017FBAAD0393}" presName="childNode" presStyleLbl="node1" presStyleIdx="0" presStyleCnt="5" custScaleY="61295">
        <dgm:presLayoutVars>
          <dgm:bulletEnabled val="1"/>
        </dgm:presLayoutVars>
      </dgm:prSet>
      <dgm:spPr/>
      <dgm:t>
        <a:bodyPr/>
        <a:lstStyle/>
        <a:p>
          <a:endParaRPr lang="en-US"/>
        </a:p>
      </dgm:t>
    </dgm:pt>
    <dgm:pt modelId="{DAE8C7CF-ED0F-4497-9317-5B77CFDD3CBE}" type="pres">
      <dgm:prSet presAssocID="{912141C8-2D57-417C-8A28-017FBAAD0393}" presName="aSpace2" presStyleCnt="0"/>
      <dgm:spPr/>
    </dgm:pt>
    <dgm:pt modelId="{1D252E94-04D9-4FCE-829B-CB6CEA8313FD}" type="pres">
      <dgm:prSet presAssocID="{F581A53C-D113-404C-A2C7-65914500CFC5}" presName="childNode" presStyleLbl="node1" presStyleIdx="1" presStyleCnt="5">
        <dgm:presLayoutVars>
          <dgm:bulletEnabled val="1"/>
        </dgm:presLayoutVars>
      </dgm:prSet>
      <dgm:spPr/>
      <dgm:t>
        <a:bodyPr/>
        <a:lstStyle/>
        <a:p>
          <a:endParaRPr lang="en-US"/>
        </a:p>
      </dgm:t>
    </dgm:pt>
    <dgm:pt modelId="{DBCF68AB-397F-4548-A501-BCA3324F749D}" type="pres">
      <dgm:prSet presAssocID="{9E4BE764-C22C-4991-8B17-0822E7D52616}" presName="aSpace" presStyleCnt="0"/>
      <dgm:spPr/>
    </dgm:pt>
    <dgm:pt modelId="{746FED5B-7CC2-4725-BC28-6BC54BBDAA54}" type="pres">
      <dgm:prSet presAssocID="{E6B5CE35-D1BE-45E9-AF3F-E9C0C9DA807C}" presName="compNode" presStyleCnt="0"/>
      <dgm:spPr/>
    </dgm:pt>
    <dgm:pt modelId="{356C7275-6906-407F-B8CF-1BD5BFBEE3D8}" type="pres">
      <dgm:prSet presAssocID="{E6B5CE35-D1BE-45E9-AF3F-E9C0C9DA807C}" presName="aNode" presStyleLbl="bgShp" presStyleIdx="1" presStyleCnt="3"/>
      <dgm:spPr/>
      <dgm:t>
        <a:bodyPr/>
        <a:lstStyle/>
        <a:p>
          <a:endParaRPr lang="en-US"/>
        </a:p>
      </dgm:t>
    </dgm:pt>
    <dgm:pt modelId="{20D974D7-0006-4048-B2EE-215567FDD841}" type="pres">
      <dgm:prSet presAssocID="{E6B5CE35-D1BE-45E9-AF3F-E9C0C9DA807C}" presName="textNode" presStyleLbl="bgShp" presStyleIdx="1" presStyleCnt="3"/>
      <dgm:spPr/>
      <dgm:t>
        <a:bodyPr/>
        <a:lstStyle/>
        <a:p>
          <a:endParaRPr lang="en-US"/>
        </a:p>
      </dgm:t>
    </dgm:pt>
    <dgm:pt modelId="{0AE7AC40-EBEA-432B-AFC8-6933FE004395}" type="pres">
      <dgm:prSet presAssocID="{E6B5CE35-D1BE-45E9-AF3F-E9C0C9DA807C}" presName="compChildNode" presStyleCnt="0"/>
      <dgm:spPr/>
    </dgm:pt>
    <dgm:pt modelId="{EDB35771-E30D-4895-8021-1D3A62871C97}" type="pres">
      <dgm:prSet presAssocID="{E6B5CE35-D1BE-45E9-AF3F-E9C0C9DA807C}" presName="theInnerList" presStyleCnt="0"/>
      <dgm:spPr/>
    </dgm:pt>
    <dgm:pt modelId="{03FE1287-544E-471E-B794-70738E61D25E}" type="pres">
      <dgm:prSet presAssocID="{B4DAD56B-E842-4342-9F62-C584441456A6}" presName="childNode" presStyleLbl="node1" presStyleIdx="2" presStyleCnt="5">
        <dgm:presLayoutVars>
          <dgm:bulletEnabled val="1"/>
        </dgm:presLayoutVars>
      </dgm:prSet>
      <dgm:spPr/>
      <dgm:t>
        <a:bodyPr/>
        <a:lstStyle/>
        <a:p>
          <a:endParaRPr lang="en-US"/>
        </a:p>
      </dgm:t>
    </dgm:pt>
    <dgm:pt modelId="{3B72F5A7-4C79-4164-92F3-8EBEFCE1D649}" type="pres">
      <dgm:prSet presAssocID="{E6B5CE35-D1BE-45E9-AF3F-E9C0C9DA807C}" presName="aSpace" presStyleCnt="0"/>
      <dgm:spPr/>
    </dgm:pt>
    <dgm:pt modelId="{6E06A9FD-EC17-488C-9BA6-D8E27C73411C}" type="pres">
      <dgm:prSet presAssocID="{3B364336-88DD-4109-8447-B52A48D44CEE}" presName="compNode" presStyleCnt="0"/>
      <dgm:spPr/>
    </dgm:pt>
    <dgm:pt modelId="{D90221B4-A8ED-438B-B4D7-AF4B78AD7396}" type="pres">
      <dgm:prSet presAssocID="{3B364336-88DD-4109-8447-B52A48D44CEE}" presName="aNode" presStyleLbl="bgShp" presStyleIdx="2" presStyleCnt="3" custScaleX="138610" custLinFactNeighborX="-1057" custLinFactNeighborY="-883"/>
      <dgm:spPr/>
      <dgm:t>
        <a:bodyPr/>
        <a:lstStyle/>
        <a:p>
          <a:endParaRPr lang="en-US"/>
        </a:p>
      </dgm:t>
    </dgm:pt>
    <dgm:pt modelId="{A12295DA-205D-44A1-81C3-D8C18418C04D}" type="pres">
      <dgm:prSet presAssocID="{3B364336-88DD-4109-8447-B52A48D44CEE}" presName="textNode" presStyleLbl="bgShp" presStyleIdx="2" presStyleCnt="3"/>
      <dgm:spPr/>
      <dgm:t>
        <a:bodyPr/>
        <a:lstStyle/>
        <a:p>
          <a:endParaRPr lang="en-US"/>
        </a:p>
      </dgm:t>
    </dgm:pt>
    <dgm:pt modelId="{6918B262-4ABF-410B-B851-D1210DC2A99D}" type="pres">
      <dgm:prSet presAssocID="{3B364336-88DD-4109-8447-B52A48D44CEE}" presName="compChildNode" presStyleCnt="0"/>
      <dgm:spPr/>
    </dgm:pt>
    <dgm:pt modelId="{A56F2A0B-7651-4C31-81BC-8EF0229D8C92}" type="pres">
      <dgm:prSet presAssocID="{3B364336-88DD-4109-8447-B52A48D44CEE}" presName="theInnerList" presStyleCnt="0"/>
      <dgm:spPr/>
    </dgm:pt>
    <dgm:pt modelId="{05EF1F2A-1A19-4ABC-ADA2-807523DB7B53}" type="pres">
      <dgm:prSet presAssocID="{7F45BAAB-36E0-43A9-82C5-B2B4717B8DCF}" presName="childNode" presStyleLbl="node1" presStyleIdx="3" presStyleCnt="5" custScaleX="120632" custScaleY="800084" custLinFactY="-148046" custLinFactNeighborX="-1817" custLinFactNeighborY="-200000">
        <dgm:presLayoutVars>
          <dgm:bulletEnabled val="1"/>
        </dgm:presLayoutVars>
      </dgm:prSet>
      <dgm:spPr/>
      <dgm:t>
        <a:bodyPr/>
        <a:lstStyle/>
        <a:p>
          <a:endParaRPr lang="en-US"/>
        </a:p>
      </dgm:t>
    </dgm:pt>
    <dgm:pt modelId="{37CFEBDB-D0D4-4043-9CEA-1891AD05A5C0}" type="pres">
      <dgm:prSet presAssocID="{7F45BAAB-36E0-43A9-82C5-B2B4717B8DCF}" presName="aSpace2" presStyleCnt="0"/>
      <dgm:spPr/>
    </dgm:pt>
    <dgm:pt modelId="{17B7A8EC-3C83-4D31-8E55-D425F51615C2}" type="pres">
      <dgm:prSet presAssocID="{505D1BD1-2C12-40F4-9341-ED8FA259B42C}" presName="childNode" presStyleLbl="node1" presStyleIdx="4" presStyleCnt="5" custScaleX="175477" custScaleY="2000000" custLinFactY="2061" custLinFactNeighborX="-1897" custLinFactNeighborY="100000">
        <dgm:presLayoutVars>
          <dgm:bulletEnabled val="1"/>
        </dgm:presLayoutVars>
      </dgm:prSet>
      <dgm:spPr/>
      <dgm:t>
        <a:bodyPr/>
        <a:lstStyle/>
        <a:p>
          <a:endParaRPr lang="en-US"/>
        </a:p>
      </dgm:t>
    </dgm:pt>
  </dgm:ptLst>
  <dgm:cxnLst>
    <dgm:cxn modelId="{F03A1FA2-7408-4AEC-83F1-0A476AEEC205}" type="presOf" srcId="{7F45BAAB-36E0-43A9-82C5-B2B4717B8DCF}" destId="{05EF1F2A-1A19-4ABC-ADA2-807523DB7B53}" srcOrd="0" destOrd="0" presId="urn:microsoft.com/office/officeart/2005/8/layout/lProcess2"/>
    <dgm:cxn modelId="{54722C21-C1FA-40E1-8EC9-CBE4E1D590B8}" type="presOf" srcId="{3B364336-88DD-4109-8447-B52A48D44CEE}" destId="{D90221B4-A8ED-438B-B4D7-AF4B78AD7396}" srcOrd="0" destOrd="0" presId="urn:microsoft.com/office/officeart/2005/8/layout/lProcess2"/>
    <dgm:cxn modelId="{42C315D7-8FDA-4E9F-B275-165F8E73319F}" srcId="{9E4BE764-C22C-4991-8B17-0822E7D52616}" destId="{912141C8-2D57-417C-8A28-017FBAAD0393}" srcOrd="0" destOrd="0" parTransId="{91F8EDAD-85FF-401E-BDE5-F1328814B167}" sibTransId="{6E40A362-87FB-4C64-823E-665AD3690E2F}"/>
    <dgm:cxn modelId="{5E228703-4661-47D9-911A-2F673EC7EA8C}" type="presOf" srcId="{912141C8-2D57-417C-8A28-017FBAAD0393}" destId="{13291187-C956-4D47-A52C-256E69FDE547}" srcOrd="0" destOrd="0" presId="urn:microsoft.com/office/officeart/2005/8/layout/lProcess2"/>
    <dgm:cxn modelId="{2A1E99DC-B090-449D-BB8D-99DF280B18B3}" type="presOf" srcId="{505D1BD1-2C12-40F4-9341-ED8FA259B42C}" destId="{17B7A8EC-3C83-4D31-8E55-D425F51615C2}" srcOrd="0" destOrd="0" presId="urn:microsoft.com/office/officeart/2005/8/layout/lProcess2"/>
    <dgm:cxn modelId="{0753A841-FBE5-46EB-A0A1-15795AC352EC}" srcId="{3B364336-88DD-4109-8447-B52A48D44CEE}" destId="{505D1BD1-2C12-40F4-9341-ED8FA259B42C}" srcOrd="1" destOrd="0" parTransId="{6073BE16-E66F-48C3-8591-335DBB21CD95}" sibTransId="{8D679920-B2AB-475B-81E7-88CCAACD26DF}"/>
    <dgm:cxn modelId="{2847A389-0CE8-4B75-AA75-863A84C86376}" type="presOf" srcId="{F581A53C-D113-404C-A2C7-65914500CFC5}" destId="{1D252E94-04D9-4FCE-829B-CB6CEA8313FD}" srcOrd="0" destOrd="0" presId="urn:microsoft.com/office/officeart/2005/8/layout/lProcess2"/>
    <dgm:cxn modelId="{3AC1CD1D-26B5-47BB-9029-6A638A65D95F}" type="presOf" srcId="{9E4BE764-C22C-4991-8B17-0822E7D52616}" destId="{907A37E0-CAB7-4186-8B2E-9018487FE84C}" srcOrd="0" destOrd="0" presId="urn:microsoft.com/office/officeart/2005/8/layout/lProcess2"/>
    <dgm:cxn modelId="{CDB73DDE-F1CF-4D5A-A2B7-D78C293780FE}" type="presOf" srcId="{E6B5CE35-D1BE-45E9-AF3F-E9C0C9DA807C}" destId="{356C7275-6906-407F-B8CF-1BD5BFBEE3D8}" srcOrd="0" destOrd="0" presId="urn:microsoft.com/office/officeart/2005/8/layout/lProcess2"/>
    <dgm:cxn modelId="{7DFDE8D5-FDB5-4C4F-82E8-6895B6C7D944}" type="presOf" srcId="{E6B5CE35-D1BE-45E9-AF3F-E9C0C9DA807C}" destId="{20D974D7-0006-4048-B2EE-215567FDD841}" srcOrd="1" destOrd="0" presId="urn:microsoft.com/office/officeart/2005/8/layout/lProcess2"/>
    <dgm:cxn modelId="{48250688-B690-4617-B4B4-91515ADAF7D8}" type="presOf" srcId="{B4DAD56B-E842-4342-9F62-C584441456A6}" destId="{03FE1287-544E-471E-B794-70738E61D25E}" srcOrd="0" destOrd="0" presId="urn:microsoft.com/office/officeart/2005/8/layout/lProcess2"/>
    <dgm:cxn modelId="{4AD3C8C1-C1BF-4DB2-BF10-09BDA9642C28}" srcId="{B459D572-F20B-4B4B-A1DF-7E1F123CBBC6}" destId="{E6B5CE35-D1BE-45E9-AF3F-E9C0C9DA807C}" srcOrd="1" destOrd="0" parTransId="{EA197D91-6A28-4E15-8E44-5DC2CE1BACA7}" sibTransId="{34C80737-1864-4007-BAFE-AE2CA53C2118}"/>
    <dgm:cxn modelId="{3412ACFE-D747-44D5-A5E9-F83384CE9402}" type="presOf" srcId="{B459D572-F20B-4B4B-A1DF-7E1F123CBBC6}" destId="{0C540A21-CF9F-47D7-9D94-18E6840EC4F4}" srcOrd="0" destOrd="0" presId="urn:microsoft.com/office/officeart/2005/8/layout/lProcess2"/>
    <dgm:cxn modelId="{8055B1C2-658F-4117-B35B-E0E71A792A4D}" srcId="{9E4BE764-C22C-4991-8B17-0822E7D52616}" destId="{F581A53C-D113-404C-A2C7-65914500CFC5}" srcOrd="1" destOrd="0" parTransId="{A2679541-7B1D-439D-BA7D-303DF74E28A7}" sibTransId="{DA779043-475E-4C8D-B340-E2576DE1144F}"/>
    <dgm:cxn modelId="{FE63CA8F-CEEB-45A2-8415-188233591E67}" srcId="{3B364336-88DD-4109-8447-B52A48D44CEE}" destId="{7F45BAAB-36E0-43A9-82C5-B2B4717B8DCF}" srcOrd="0" destOrd="0" parTransId="{BEAA566C-F786-4799-99FB-836D9BDB06E8}" sibTransId="{5B5EFDD6-2279-466B-A490-6B87D7B94592}"/>
    <dgm:cxn modelId="{F11173A9-0AF3-4A8E-A100-C4E9D609A62D}" type="presOf" srcId="{9E4BE764-C22C-4991-8B17-0822E7D52616}" destId="{CF6E3EB7-EA2B-4FB1-8E19-48F1D306F458}" srcOrd="1" destOrd="0" presId="urn:microsoft.com/office/officeart/2005/8/layout/lProcess2"/>
    <dgm:cxn modelId="{79F5DFA7-99E6-4548-AEEF-5A76D97C9F79}" srcId="{B459D572-F20B-4B4B-A1DF-7E1F123CBBC6}" destId="{3B364336-88DD-4109-8447-B52A48D44CEE}" srcOrd="2" destOrd="0" parTransId="{14187AD8-781B-466E-A86A-3B077F9369F3}" sibTransId="{09A94910-3A1B-478E-887E-6F51E7ACD28D}"/>
    <dgm:cxn modelId="{D0667845-60CB-4802-9991-91D907EE05B7}" srcId="{E6B5CE35-D1BE-45E9-AF3F-E9C0C9DA807C}" destId="{B4DAD56B-E842-4342-9F62-C584441456A6}" srcOrd="0" destOrd="0" parTransId="{6C538EAC-2C9F-48C3-B9C4-45060BF4B2F6}" sibTransId="{6DA0319C-9619-4890-9678-88CD8508C7A6}"/>
    <dgm:cxn modelId="{777C7EA9-B81B-46E8-B15D-CD593023B5D3}" type="presOf" srcId="{3B364336-88DD-4109-8447-B52A48D44CEE}" destId="{A12295DA-205D-44A1-81C3-D8C18418C04D}" srcOrd="1" destOrd="0" presId="urn:microsoft.com/office/officeart/2005/8/layout/lProcess2"/>
    <dgm:cxn modelId="{058301EE-8D83-4A9A-AD8D-B83DF634ACA1}" srcId="{B459D572-F20B-4B4B-A1DF-7E1F123CBBC6}" destId="{9E4BE764-C22C-4991-8B17-0822E7D52616}" srcOrd="0" destOrd="0" parTransId="{FDE3BF37-505E-4782-BD69-419D21DC7E60}" sibTransId="{DCF99E61-90FA-47C8-925A-77AED5817E9D}"/>
    <dgm:cxn modelId="{6717ABA4-5539-4DB1-BBAF-D28FC1DB5E6A}" type="presParOf" srcId="{0C540A21-CF9F-47D7-9D94-18E6840EC4F4}" destId="{E8208B83-6DE5-405C-92C2-16FF281DFB42}" srcOrd="0" destOrd="0" presId="urn:microsoft.com/office/officeart/2005/8/layout/lProcess2"/>
    <dgm:cxn modelId="{02EEEFE0-DD94-4395-83FB-04413771C92C}" type="presParOf" srcId="{E8208B83-6DE5-405C-92C2-16FF281DFB42}" destId="{907A37E0-CAB7-4186-8B2E-9018487FE84C}" srcOrd="0" destOrd="0" presId="urn:microsoft.com/office/officeart/2005/8/layout/lProcess2"/>
    <dgm:cxn modelId="{EE908671-7EB3-4661-9663-F5B034ECADDF}" type="presParOf" srcId="{E8208B83-6DE5-405C-92C2-16FF281DFB42}" destId="{CF6E3EB7-EA2B-4FB1-8E19-48F1D306F458}" srcOrd="1" destOrd="0" presId="urn:microsoft.com/office/officeart/2005/8/layout/lProcess2"/>
    <dgm:cxn modelId="{001428D8-AC01-4B7A-8DC5-833B8B1B7804}" type="presParOf" srcId="{E8208B83-6DE5-405C-92C2-16FF281DFB42}" destId="{9F8809D2-FFA1-4B8A-80FC-3736DEAEE75D}" srcOrd="2" destOrd="0" presId="urn:microsoft.com/office/officeart/2005/8/layout/lProcess2"/>
    <dgm:cxn modelId="{44A02D2F-F334-46C4-A0F1-5AB6659DAE87}" type="presParOf" srcId="{9F8809D2-FFA1-4B8A-80FC-3736DEAEE75D}" destId="{92413E6B-89E5-4591-BF7F-9711940CF808}" srcOrd="0" destOrd="0" presId="urn:microsoft.com/office/officeart/2005/8/layout/lProcess2"/>
    <dgm:cxn modelId="{CFA4564D-61A7-4012-9F15-30BDF34B1702}" type="presParOf" srcId="{92413E6B-89E5-4591-BF7F-9711940CF808}" destId="{13291187-C956-4D47-A52C-256E69FDE547}" srcOrd="0" destOrd="0" presId="urn:microsoft.com/office/officeart/2005/8/layout/lProcess2"/>
    <dgm:cxn modelId="{DFBFD0C8-6961-40E1-914E-820037655F9C}" type="presParOf" srcId="{92413E6B-89E5-4591-BF7F-9711940CF808}" destId="{DAE8C7CF-ED0F-4497-9317-5B77CFDD3CBE}" srcOrd="1" destOrd="0" presId="urn:microsoft.com/office/officeart/2005/8/layout/lProcess2"/>
    <dgm:cxn modelId="{9AE97A3A-5B0D-421D-B2C1-01FF445FD55C}" type="presParOf" srcId="{92413E6B-89E5-4591-BF7F-9711940CF808}" destId="{1D252E94-04D9-4FCE-829B-CB6CEA8313FD}" srcOrd="2" destOrd="0" presId="urn:microsoft.com/office/officeart/2005/8/layout/lProcess2"/>
    <dgm:cxn modelId="{403783EE-460E-4CF9-8798-56A63FE8CAF3}" type="presParOf" srcId="{0C540A21-CF9F-47D7-9D94-18E6840EC4F4}" destId="{DBCF68AB-397F-4548-A501-BCA3324F749D}" srcOrd="1" destOrd="0" presId="urn:microsoft.com/office/officeart/2005/8/layout/lProcess2"/>
    <dgm:cxn modelId="{1D367D2F-3498-49B9-84CD-39B86058B9BD}" type="presParOf" srcId="{0C540A21-CF9F-47D7-9D94-18E6840EC4F4}" destId="{746FED5B-7CC2-4725-BC28-6BC54BBDAA54}" srcOrd="2" destOrd="0" presId="urn:microsoft.com/office/officeart/2005/8/layout/lProcess2"/>
    <dgm:cxn modelId="{68E4C489-1354-4625-A15A-E343CC11F688}" type="presParOf" srcId="{746FED5B-7CC2-4725-BC28-6BC54BBDAA54}" destId="{356C7275-6906-407F-B8CF-1BD5BFBEE3D8}" srcOrd="0" destOrd="0" presId="urn:microsoft.com/office/officeart/2005/8/layout/lProcess2"/>
    <dgm:cxn modelId="{AB649960-4468-4EE7-8933-84DF400C32C7}" type="presParOf" srcId="{746FED5B-7CC2-4725-BC28-6BC54BBDAA54}" destId="{20D974D7-0006-4048-B2EE-215567FDD841}" srcOrd="1" destOrd="0" presId="urn:microsoft.com/office/officeart/2005/8/layout/lProcess2"/>
    <dgm:cxn modelId="{CC6BC5E1-EA3F-4CF0-BAFE-20EA29162164}" type="presParOf" srcId="{746FED5B-7CC2-4725-BC28-6BC54BBDAA54}" destId="{0AE7AC40-EBEA-432B-AFC8-6933FE004395}" srcOrd="2" destOrd="0" presId="urn:microsoft.com/office/officeart/2005/8/layout/lProcess2"/>
    <dgm:cxn modelId="{4C4BDA60-CA4F-41E7-BCCD-581EF4F547CD}" type="presParOf" srcId="{0AE7AC40-EBEA-432B-AFC8-6933FE004395}" destId="{EDB35771-E30D-4895-8021-1D3A62871C97}" srcOrd="0" destOrd="0" presId="urn:microsoft.com/office/officeart/2005/8/layout/lProcess2"/>
    <dgm:cxn modelId="{F73FBB7C-3BD0-4645-A54C-D3DAD917C447}" type="presParOf" srcId="{EDB35771-E30D-4895-8021-1D3A62871C97}" destId="{03FE1287-544E-471E-B794-70738E61D25E}" srcOrd="0" destOrd="0" presId="urn:microsoft.com/office/officeart/2005/8/layout/lProcess2"/>
    <dgm:cxn modelId="{04D9B940-6521-47C6-9ED1-45FBDC1B45EE}" type="presParOf" srcId="{0C540A21-CF9F-47D7-9D94-18E6840EC4F4}" destId="{3B72F5A7-4C79-4164-92F3-8EBEFCE1D649}" srcOrd="3" destOrd="0" presId="urn:microsoft.com/office/officeart/2005/8/layout/lProcess2"/>
    <dgm:cxn modelId="{654543C8-2320-4EE9-87C6-C9F36F352D5F}" type="presParOf" srcId="{0C540A21-CF9F-47D7-9D94-18E6840EC4F4}" destId="{6E06A9FD-EC17-488C-9BA6-D8E27C73411C}" srcOrd="4" destOrd="0" presId="urn:microsoft.com/office/officeart/2005/8/layout/lProcess2"/>
    <dgm:cxn modelId="{71B49382-9F33-4CEA-A89A-2DC2F5DEFA2F}" type="presParOf" srcId="{6E06A9FD-EC17-488C-9BA6-D8E27C73411C}" destId="{D90221B4-A8ED-438B-B4D7-AF4B78AD7396}" srcOrd="0" destOrd="0" presId="urn:microsoft.com/office/officeart/2005/8/layout/lProcess2"/>
    <dgm:cxn modelId="{DC885D79-EEF9-4C34-80EF-5561BF4406CE}" type="presParOf" srcId="{6E06A9FD-EC17-488C-9BA6-D8E27C73411C}" destId="{A12295DA-205D-44A1-81C3-D8C18418C04D}" srcOrd="1" destOrd="0" presId="urn:microsoft.com/office/officeart/2005/8/layout/lProcess2"/>
    <dgm:cxn modelId="{51AE3F40-D850-4BB9-A6D2-5857AFC8E33B}" type="presParOf" srcId="{6E06A9FD-EC17-488C-9BA6-D8E27C73411C}" destId="{6918B262-4ABF-410B-B851-D1210DC2A99D}" srcOrd="2" destOrd="0" presId="urn:microsoft.com/office/officeart/2005/8/layout/lProcess2"/>
    <dgm:cxn modelId="{8E5ECC71-9C56-4BD3-9F14-F6CADE309900}" type="presParOf" srcId="{6918B262-4ABF-410B-B851-D1210DC2A99D}" destId="{A56F2A0B-7651-4C31-81BC-8EF0229D8C92}" srcOrd="0" destOrd="0" presId="urn:microsoft.com/office/officeart/2005/8/layout/lProcess2"/>
    <dgm:cxn modelId="{D90981D0-5510-449F-8FB1-CB93DE2FFB65}" type="presParOf" srcId="{A56F2A0B-7651-4C31-81BC-8EF0229D8C92}" destId="{05EF1F2A-1A19-4ABC-ADA2-807523DB7B53}" srcOrd="0" destOrd="0" presId="urn:microsoft.com/office/officeart/2005/8/layout/lProcess2"/>
    <dgm:cxn modelId="{FB7FCC65-A1BA-4A11-9078-9A2828F97682}" type="presParOf" srcId="{A56F2A0B-7651-4C31-81BC-8EF0229D8C92}" destId="{37CFEBDB-D0D4-4043-9CEA-1891AD05A5C0}" srcOrd="1" destOrd="0" presId="urn:microsoft.com/office/officeart/2005/8/layout/lProcess2"/>
    <dgm:cxn modelId="{2FECDC4B-0586-4555-B79B-551FF1421A2E}" type="presParOf" srcId="{A56F2A0B-7651-4C31-81BC-8EF0229D8C92}" destId="{17B7A8EC-3C83-4D31-8E55-D425F51615C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599BD3-6D7C-4BDE-809A-1E4206A10E39}"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PR"/>
        </a:p>
      </dgm:t>
    </dgm:pt>
    <dgm:pt modelId="{1F2399D1-DDEF-456F-9643-A7AF9DF3E8CA}">
      <dgm:prSet phldrT="[Text]" custT="1"/>
      <dgm:spPr/>
      <dgm:t>
        <a:bodyPr/>
        <a:lstStyle/>
        <a:p>
          <a:r>
            <a:rPr lang="en-US" sz="1400" b="1" dirty="0" err="1" smtClean="0"/>
            <a:t>Presentación</a:t>
          </a:r>
          <a:r>
            <a:rPr lang="en-US" sz="1400" b="1" dirty="0" smtClean="0"/>
            <a:t> y </a:t>
          </a:r>
          <a:r>
            <a:rPr lang="en-US" sz="1400" b="1" dirty="0" err="1" smtClean="0"/>
            <a:t>Orientación</a:t>
          </a:r>
          <a:r>
            <a:rPr lang="en-US" sz="1400" b="1" dirty="0" smtClean="0"/>
            <a:t> de la Rúbrica y el Sistema de </a:t>
          </a:r>
          <a:r>
            <a:rPr lang="en-US" sz="1400" b="1" dirty="0" err="1" smtClean="0"/>
            <a:t>Evaluación</a:t>
          </a:r>
          <a:endParaRPr lang="es-PR" sz="1400" b="1" dirty="0"/>
        </a:p>
      </dgm:t>
    </dgm:pt>
    <dgm:pt modelId="{A845858B-FE19-4364-9441-FEE4F366D910}" type="parTrans" cxnId="{11132F0A-CF1D-4AB3-840C-59754BFA3028}">
      <dgm:prSet/>
      <dgm:spPr/>
      <dgm:t>
        <a:bodyPr/>
        <a:lstStyle/>
        <a:p>
          <a:endParaRPr lang="es-PR"/>
        </a:p>
      </dgm:t>
    </dgm:pt>
    <dgm:pt modelId="{7BB51F64-9C6F-4902-9A3B-2DAEF1D5877E}" type="sibTrans" cxnId="{11132F0A-CF1D-4AB3-840C-59754BFA3028}">
      <dgm:prSet/>
      <dgm:spPr/>
      <dgm:t>
        <a:bodyPr/>
        <a:lstStyle/>
        <a:p>
          <a:endParaRPr lang="es-PR"/>
        </a:p>
      </dgm:t>
    </dgm:pt>
    <dgm:pt modelId="{794B0175-6386-4B36-955C-BB6579DD7598}">
      <dgm:prSet phldrT="[Text]" custT="1"/>
      <dgm:spPr/>
      <dgm:t>
        <a:bodyPr/>
        <a:lstStyle/>
        <a:p>
          <a:r>
            <a:rPr lang="en-US" sz="1600" b="1" dirty="0" err="1" smtClean="0"/>
            <a:t>Visitas</a:t>
          </a:r>
          <a:r>
            <a:rPr lang="en-US" sz="1600" b="1" dirty="0" smtClean="0"/>
            <a:t> de </a:t>
          </a:r>
          <a:r>
            <a:rPr lang="en-US" sz="1600" b="1" dirty="0" err="1" smtClean="0"/>
            <a:t>Observación</a:t>
          </a:r>
          <a:r>
            <a:rPr lang="en-US" sz="1400" b="1" dirty="0" smtClean="0"/>
            <a:t> </a:t>
          </a:r>
          <a:r>
            <a:rPr lang="en-US" sz="1600" b="1" dirty="0" smtClean="0"/>
            <a:t>(Evaluación </a:t>
          </a:r>
          <a:r>
            <a:rPr lang="en-US" sz="1600" b="1" dirty="0" err="1" smtClean="0"/>
            <a:t>Formativa</a:t>
          </a:r>
          <a:r>
            <a:rPr lang="en-US" sz="1600" b="1" dirty="0" smtClean="0"/>
            <a:t>)</a:t>
          </a:r>
          <a:endParaRPr lang="es-PR" sz="1600" b="1" dirty="0"/>
        </a:p>
      </dgm:t>
    </dgm:pt>
    <dgm:pt modelId="{370E753B-9252-4744-8839-88463ECA56DD}" type="parTrans" cxnId="{966CAD0A-B6DE-449C-8E11-A18F96B0AB9B}">
      <dgm:prSet/>
      <dgm:spPr/>
      <dgm:t>
        <a:bodyPr/>
        <a:lstStyle/>
        <a:p>
          <a:endParaRPr lang="es-PR"/>
        </a:p>
      </dgm:t>
    </dgm:pt>
    <dgm:pt modelId="{EF6FBBA9-608C-476E-971B-5BF5D2181886}" type="sibTrans" cxnId="{966CAD0A-B6DE-449C-8E11-A18F96B0AB9B}">
      <dgm:prSet/>
      <dgm:spPr/>
      <dgm:t>
        <a:bodyPr/>
        <a:lstStyle/>
        <a:p>
          <a:endParaRPr lang="es-PR"/>
        </a:p>
      </dgm:t>
    </dgm:pt>
    <dgm:pt modelId="{CF00A9C1-3897-4629-B41A-F3E4152E0AB9}">
      <dgm:prSet phldrT="[Text]" custT="1"/>
      <dgm:spPr/>
      <dgm:t>
        <a:bodyPr/>
        <a:lstStyle/>
        <a:p>
          <a:r>
            <a:rPr lang="en-US" sz="1800" b="1" dirty="0" err="1" smtClean="0"/>
            <a:t>Reunión</a:t>
          </a:r>
          <a:r>
            <a:rPr lang="en-US" sz="1800" b="1" dirty="0" smtClean="0"/>
            <a:t> Post </a:t>
          </a:r>
          <a:r>
            <a:rPr lang="en-US" sz="1600" b="1" dirty="0" err="1" smtClean="0"/>
            <a:t>Observación</a:t>
          </a:r>
          <a:endParaRPr lang="es-PR" sz="1600" b="1" dirty="0"/>
        </a:p>
      </dgm:t>
    </dgm:pt>
    <dgm:pt modelId="{3A147122-9492-4314-92DB-FE87CDF7EA33}" type="parTrans" cxnId="{4E98D124-8312-48BD-9B59-48CE7575AA9E}">
      <dgm:prSet/>
      <dgm:spPr/>
      <dgm:t>
        <a:bodyPr/>
        <a:lstStyle/>
        <a:p>
          <a:endParaRPr lang="es-PR"/>
        </a:p>
      </dgm:t>
    </dgm:pt>
    <dgm:pt modelId="{93519225-DAA5-4D46-BFCF-AA970BEF6E84}" type="sibTrans" cxnId="{4E98D124-8312-48BD-9B59-48CE7575AA9E}">
      <dgm:prSet/>
      <dgm:spPr/>
      <dgm:t>
        <a:bodyPr/>
        <a:lstStyle/>
        <a:p>
          <a:endParaRPr lang="es-PR"/>
        </a:p>
      </dgm:t>
    </dgm:pt>
    <dgm:pt modelId="{4E045E99-F5D0-421B-A9EF-4D407DDF2E39}">
      <dgm:prSet phldrT="[Text]"/>
      <dgm:spPr/>
      <dgm:t>
        <a:bodyPr/>
        <a:lstStyle/>
        <a:p>
          <a:r>
            <a:rPr lang="en-US" b="1" dirty="0" smtClean="0"/>
            <a:t>Evaluación Sumativa</a:t>
          </a:r>
          <a:endParaRPr lang="es-PR" b="1" dirty="0"/>
        </a:p>
      </dgm:t>
    </dgm:pt>
    <dgm:pt modelId="{120E347B-883D-498B-90A0-108059AE9482}" type="parTrans" cxnId="{A284E417-E95F-4802-9C9B-E2C2F50BE0AB}">
      <dgm:prSet/>
      <dgm:spPr/>
      <dgm:t>
        <a:bodyPr/>
        <a:lstStyle/>
        <a:p>
          <a:endParaRPr lang="es-PR"/>
        </a:p>
      </dgm:t>
    </dgm:pt>
    <dgm:pt modelId="{DEFDD644-3846-42F7-AC09-E84E3BE3FA78}" type="sibTrans" cxnId="{A284E417-E95F-4802-9C9B-E2C2F50BE0AB}">
      <dgm:prSet/>
      <dgm:spPr/>
      <dgm:t>
        <a:bodyPr/>
        <a:lstStyle/>
        <a:p>
          <a:endParaRPr lang="es-PR"/>
        </a:p>
      </dgm:t>
    </dgm:pt>
    <dgm:pt modelId="{3DEDFDEE-82DA-489C-892F-A2DE17DEB20A}">
      <dgm:prSet phldrT="[Text]" custT="1"/>
      <dgm:spPr/>
      <dgm:t>
        <a:bodyPr/>
        <a:lstStyle/>
        <a:p>
          <a:r>
            <a:rPr lang="en-US" sz="1200" b="1" dirty="0" err="1" smtClean="0"/>
            <a:t>Redactar</a:t>
          </a:r>
          <a:r>
            <a:rPr lang="en-US" sz="1200" b="1" dirty="0" smtClean="0"/>
            <a:t>  Plan Individual de </a:t>
          </a:r>
          <a:r>
            <a:rPr lang="en-US" sz="1200" b="1" dirty="0" err="1" smtClean="0"/>
            <a:t>Desarrollo</a:t>
          </a:r>
          <a:r>
            <a:rPr lang="en-US" sz="1200" b="1" dirty="0" smtClean="0"/>
            <a:t> </a:t>
          </a:r>
          <a:r>
            <a:rPr lang="en-US" sz="1200" b="1" dirty="0" err="1" smtClean="0"/>
            <a:t>Profesional</a:t>
          </a:r>
          <a:r>
            <a:rPr lang="en-US" sz="1200" b="1" dirty="0" smtClean="0"/>
            <a:t> </a:t>
          </a:r>
        </a:p>
      </dgm:t>
    </dgm:pt>
    <dgm:pt modelId="{9DF3FBF5-810F-4959-A19F-A0A8405AE8B7}" type="parTrans" cxnId="{3FF92135-AF44-4C31-A926-A3EA5B4DA636}">
      <dgm:prSet/>
      <dgm:spPr/>
      <dgm:t>
        <a:bodyPr/>
        <a:lstStyle/>
        <a:p>
          <a:endParaRPr lang="es-PR"/>
        </a:p>
      </dgm:t>
    </dgm:pt>
    <dgm:pt modelId="{99C38714-123D-4BC8-885A-079FEA45E2A8}" type="sibTrans" cxnId="{3FF92135-AF44-4C31-A926-A3EA5B4DA636}">
      <dgm:prSet/>
      <dgm:spPr/>
      <dgm:t>
        <a:bodyPr/>
        <a:lstStyle/>
        <a:p>
          <a:endParaRPr lang="es-PR"/>
        </a:p>
      </dgm:t>
    </dgm:pt>
    <dgm:pt modelId="{D048C24A-CE41-44DF-B20D-1AC1B5961990}" type="pres">
      <dgm:prSet presAssocID="{17599BD3-6D7C-4BDE-809A-1E4206A10E39}" presName="cycle" presStyleCnt="0">
        <dgm:presLayoutVars>
          <dgm:dir/>
          <dgm:resizeHandles val="exact"/>
        </dgm:presLayoutVars>
      </dgm:prSet>
      <dgm:spPr/>
      <dgm:t>
        <a:bodyPr/>
        <a:lstStyle/>
        <a:p>
          <a:endParaRPr lang="es-PR"/>
        </a:p>
      </dgm:t>
    </dgm:pt>
    <dgm:pt modelId="{B87329A3-AEA4-4A06-B7DD-8770054AB503}" type="pres">
      <dgm:prSet presAssocID="{1F2399D1-DDEF-456F-9643-A7AF9DF3E8CA}" presName="node" presStyleLbl="node1" presStyleIdx="0" presStyleCnt="5" custScaleX="109979">
        <dgm:presLayoutVars>
          <dgm:bulletEnabled val="1"/>
        </dgm:presLayoutVars>
      </dgm:prSet>
      <dgm:spPr/>
      <dgm:t>
        <a:bodyPr/>
        <a:lstStyle/>
        <a:p>
          <a:endParaRPr lang="es-PR"/>
        </a:p>
      </dgm:t>
    </dgm:pt>
    <dgm:pt modelId="{A331D408-B0AC-4B4F-8C71-11EB7FF24EE2}" type="pres">
      <dgm:prSet presAssocID="{7BB51F64-9C6F-4902-9A3B-2DAEF1D5877E}" presName="sibTrans" presStyleLbl="sibTrans2D1" presStyleIdx="0" presStyleCnt="5"/>
      <dgm:spPr/>
      <dgm:t>
        <a:bodyPr/>
        <a:lstStyle/>
        <a:p>
          <a:endParaRPr lang="es-PR"/>
        </a:p>
      </dgm:t>
    </dgm:pt>
    <dgm:pt modelId="{4888E155-ED02-4643-8DF1-C6FFB0F8F924}" type="pres">
      <dgm:prSet presAssocID="{7BB51F64-9C6F-4902-9A3B-2DAEF1D5877E}" presName="connectorText" presStyleLbl="sibTrans2D1" presStyleIdx="0" presStyleCnt="5"/>
      <dgm:spPr/>
      <dgm:t>
        <a:bodyPr/>
        <a:lstStyle/>
        <a:p>
          <a:endParaRPr lang="es-PR"/>
        </a:p>
      </dgm:t>
    </dgm:pt>
    <dgm:pt modelId="{F8C156E5-CE4D-43CA-A321-A94C25C88E67}" type="pres">
      <dgm:prSet presAssocID="{794B0175-6386-4B36-955C-BB6579DD7598}" presName="node" presStyleLbl="node1" presStyleIdx="1" presStyleCnt="5" custScaleX="104683" custScaleY="102605">
        <dgm:presLayoutVars>
          <dgm:bulletEnabled val="1"/>
        </dgm:presLayoutVars>
      </dgm:prSet>
      <dgm:spPr/>
      <dgm:t>
        <a:bodyPr/>
        <a:lstStyle/>
        <a:p>
          <a:endParaRPr lang="es-PR"/>
        </a:p>
      </dgm:t>
    </dgm:pt>
    <dgm:pt modelId="{43D37BD2-B378-4BD4-9C0D-3530D364B9A8}" type="pres">
      <dgm:prSet presAssocID="{EF6FBBA9-608C-476E-971B-5BF5D2181886}" presName="sibTrans" presStyleLbl="sibTrans2D1" presStyleIdx="1" presStyleCnt="5"/>
      <dgm:spPr/>
      <dgm:t>
        <a:bodyPr/>
        <a:lstStyle/>
        <a:p>
          <a:endParaRPr lang="es-PR"/>
        </a:p>
      </dgm:t>
    </dgm:pt>
    <dgm:pt modelId="{84DF2C9F-91A2-4CB7-BC66-C64994B5650C}" type="pres">
      <dgm:prSet presAssocID="{EF6FBBA9-608C-476E-971B-5BF5D2181886}" presName="connectorText" presStyleLbl="sibTrans2D1" presStyleIdx="1" presStyleCnt="5"/>
      <dgm:spPr/>
      <dgm:t>
        <a:bodyPr/>
        <a:lstStyle/>
        <a:p>
          <a:endParaRPr lang="es-PR"/>
        </a:p>
      </dgm:t>
    </dgm:pt>
    <dgm:pt modelId="{43563294-5CCA-44E9-821E-37512B8A83DF}" type="pres">
      <dgm:prSet presAssocID="{CF00A9C1-3897-4629-B41A-F3E4152E0AB9}" presName="node" presStyleLbl="node1" presStyleIdx="2" presStyleCnt="5" custScaleX="121436">
        <dgm:presLayoutVars>
          <dgm:bulletEnabled val="1"/>
        </dgm:presLayoutVars>
      </dgm:prSet>
      <dgm:spPr/>
      <dgm:t>
        <a:bodyPr/>
        <a:lstStyle/>
        <a:p>
          <a:endParaRPr lang="es-PR"/>
        </a:p>
      </dgm:t>
    </dgm:pt>
    <dgm:pt modelId="{5959A3E1-93E3-42D3-860E-38DB0ADEFBED}" type="pres">
      <dgm:prSet presAssocID="{93519225-DAA5-4D46-BFCF-AA970BEF6E84}" presName="sibTrans" presStyleLbl="sibTrans2D1" presStyleIdx="2" presStyleCnt="5"/>
      <dgm:spPr/>
      <dgm:t>
        <a:bodyPr/>
        <a:lstStyle/>
        <a:p>
          <a:endParaRPr lang="es-PR"/>
        </a:p>
      </dgm:t>
    </dgm:pt>
    <dgm:pt modelId="{7F4A2093-B98D-499D-A978-048927411046}" type="pres">
      <dgm:prSet presAssocID="{93519225-DAA5-4D46-BFCF-AA970BEF6E84}" presName="connectorText" presStyleLbl="sibTrans2D1" presStyleIdx="2" presStyleCnt="5"/>
      <dgm:spPr/>
      <dgm:t>
        <a:bodyPr/>
        <a:lstStyle/>
        <a:p>
          <a:endParaRPr lang="es-PR"/>
        </a:p>
      </dgm:t>
    </dgm:pt>
    <dgm:pt modelId="{8C07ED68-7E31-43FF-998E-005998CB4996}" type="pres">
      <dgm:prSet presAssocID="{4E045E99-F5D0-421B-A9EF-4D407DDF2E39}" presName="node" presStyleLbl="node1" presStyleIdx="3" presStyleCnt="5">
        <dgm:presLayoutVars>
          <dgm:bulletEnabled val="1"/>
        </dgm:presLayoutVars>
      </dgm:prSet>
      <dgm:spPr/>
      <dgm:t>
        <a:bodyPr/>
        <a:lstStyle/>
        <a:p>
          <a:endParaRPr lang="es-PR"/>
        </a:p>
      </dgm:t>
    </dgm:pt>
    <dgm:pt modelId="{9A8CA5BF-27C9-41EC-A086-1CAB8C474581}" type="pres">
      <dgm:prSet presAssocID="{DEFDD644-3846-42F7-AC09-E84E3BE3FA78}" presName="sibTrans" presStyleLbl="sibTrans2D1" presStyleIdx="3" presStyleCnt="5"/>
      <dgm:spPr/>
      <dgm:t>
        <a:bodyPr/>
        <a:lstStyle/>
        <a:p>
          <a:endParaRPr lang="es-PR"/>
        </a:p>
      </dgm:t>
    </dgm:pt>
    <dgm:pt modelId="{A44B4E1D-FC06-46FF-9C1C-BF2E5F52E7F1}" type="pres">
      <dgm:prSet presAssocID="{DEFDD644-3846-42F7-AC09-E84E3BE3FA78}" presName="connectorText" presStyleLbl="sibTrans2D1" presStyleIdx="3" presStyleCnt="5"/>
      <dgm:spPr/>
      <dgm:t>
        <a:bodyPr/>
        <a:lstStyle/>
        <a:p>
          <a:endParaRPr lang="es-PR"/>
        </a:p>
      </dgm:t>
    </dgm:pt>
    <dgm:pt modelId="{435629CA-0EFB-4581-9778-3735152F943B}" type="pres">
      <dgm:prSet presAssocID="{3DEDFDEE-82DA-489C-892F-A2DE17DEB20A}" presName="node" presStyleLbl="node1" presStyleIdx="4" presStyleCnt="5">
        <dgm:presLayoutVars>
          <dgm:bulletEnabled val="1"/>
        </dgm:presLayoutVars>
      </dgm:prSet>
      <dgm:spPr/>
      <dgm:t>
        <a:bodyPr/>
        <a:lstStyle/>
        <a:p>
          <a:endParaRPr lang="es-PR"/>
        </a:p>
      </dgm:t>
    </dgm:pt>
    <dgm:pt modelId="{0D1EDC34-51AB-4F62-A712-D3A8F4C94DDD}" type="pres">
      <dgm:prSet presAssocID="{99C38714-123D-4BC8-885A-079FEA45E2A8}" presName="sibTrans" presStyleLbl="sibTrans2D1" presStyleIdx="4" presStyleCnt="5"/>
      <dgm:spPr/>
      <dgm:t>
        <a:bodyPr/>
        <a:lstStyle/>
        <a:p>
          <a:endParaRPr lang="es-PR"/>
        </a:p>
      </dgm:t>
    </dgm:pt>
    <dgm:pt modelId="{0C2211C0-8B1E-466C-AEEE-88766F235CB2}" type="pres">
      <dgm:prSet presAssocID="{99C38714-123D-4BC8-885A-079FEA45E2A8}" presName="connectorText" presStyleLbl="sibTrans2D1" presStyleIdx="4" presStyleCnt="5"/>
      <dgm:spPr/>
      <dgm:t>
        <a:bodyPr/>
        <a:lstStyle/>
        <a:p>
          <a:endParaRPr lang="es-PR"/>
        </a:p>
      </dgm:t>
    </dgm:pt>
  </dgm:ptLst>
  <dgm:cxnLst>
    <dgm:cxn modelId="{1897A32C-80B9-4F57-9186-B7A8BEB4AADE}" type="presOf" srcId="{17599BD3-6D7C-4BDE-809A-1E4206A10E39}" destId="{D048C24A-CE41-44DF-B20D-1AC1B5961990}" srcOrd="0" destOrd="0" presId="urn:microsoft.com/office/officeart/2005/8/layout/cycle2"/>
    <dgm:cxn modelId="{A284E417-E95F-4802-9C9B-E2C2F50BE0AB}" srcId="{17599BD3-6D7C-4BDE-809A-1E4206A10E39}" destId="{4E045E99-F5D0-421B-A9EF-4D407DDF2E39}" srcOrd="3" destOrd="0" parTransId="{120E347B-883D-498B-90A0-108059AE9482}" sibTransId="{DEFDD644-3846-42F7-AC09-E84E3BE3FA78}"/>
    <dgm:cxn modelId="{3FF92135-AF44-4C31-A926-A3EA5B4DA636}" srcId="{17599BD3-6D7C-4BDE-809A-1E4206A10E39}" destId="{3DEDFDEE-82DA-489C-892F-A2DE17DEB20A}" srcOrd="4" destOrd="0" parTransId="{9DF3FBF5-810F-4959-A19F-A0A8405AE8B7}" sibTransId="{99C38714-123D-4BC8-885A-079FEA45E2A8}"/>
    <dgm:cxn modelId="{30DE47F8-5394-4B27-9E73-9CFD0A244EB3}" type="presOf" srcId="{EF6FBBA9-608C-476E-971B-5BF5D2181886}" destId="{84DF2C9F-91A2-4CB7-BC66-C64994B5650C}" srcOrd="1" destOrd="0" presId="urn:microsoft.com/office/officeart/2005/8/layout/cycle2"/>
    <dgm:cxn modelId="{38D5D4CC-D78D-4FB4-B08D-39E0ADDE781E}" type="presOf" srcId="{EF6FBBA9-608C-476E-971B-5BF5D2181886}" destId="{43D37BD2-B378-4BD4-9C0D-3530D364B9A8}" srcOrd="0" destOrd="0" presId="urn:microsoft.com/office/officeart/2005/8/layout/cycle2"/>
    <dgm:cxn modelId="{966CAD0A-B6DE-449C-8E11-A18F96B0AB9B}" srcId="{17599BD3-6D7C-4BDE-809A-1E4206A10E39}" destId="{794B0175-6386-4B36-955C-BB6579DD7598}" srcOrd="1" destOrd="0" parTransId="{370E753B-9252-4744-8839-88463ECA56DD}" sibTransId="{EF6FBBA9-608C-476E-971B-5BF5D2181886}"/>
    <dgm:cxn modelId="{3F4BEA54-2319-4D3A-AE68-1A1764E5E496}" type="presOf" srcId="{4E045E99-F5D0-421B-A9EF-4D407DDF2E39}" destId="{8C07ED68-7E31-43FF-998E-005998CB4996}" srcOrd="0" destOrd="0" presId="urn:microsoft.com/office/officeart/2005/8/layout/cycle2"/>
    <dgm:cxn modelId="{6C52E395-09E2-4A89-9D9B-1744F7017F11}" type="presOf" srcId="{99C38714-123D-4BC8-885A-079FEA45E2A8}" destId="{0D1EDC34-51AB-4F62-A712-D3A8F4C94DDD}" srcOrd="0" destOrd="0" presId="urn:microsoft.com/office/officeart/2005/8/layout/cycle2"/>
    <dgm:cxn modelId="{386DE847-6996-4855-B2AE-5E1528928A75}" type="presOf" srcId="{DEFDD644-3846-42F7-AC09-E84E3BE3FA78}" destId="{A44B4E1D-FC06-46FF-9C1C-BF2E5F52E7F1}" srcOrd="1" destOrd="0" presId="urn:microsoft.com/office/officeart/2005/8/layout/cycle2"/>
    <dgm:cxn modelId="{1FF29982-2DF2-4667-9144-67F8917AA99D}" type="presOf" srcId="{DEFDD644-3846-42F7-AC09-E84E3BE3FA78}" destId="{9A8CA5BF-27C9-41EC-A086-1CAB8C474581}" srcOrd="0" destOrd="0" presId="urn:microsoft.com/office/officeart/2005/8/layout/cycle2"/>
    <dgm:cxn modelId="{11132F0A-CF1D-4AB3-840C-59754BFA3028}" srcId="{17599BD3-6D7C-4BDE-809A-1E4206A10E39}" destId="{1F2399D1-DDEF-456F-9643-A7AF9DF3E8CA}" srcOrd="0" destOrd="0" parTransId="{A845858B-FE19-4364-9441-FEE4F366D910}" sibTransId="{7BB51F64-9C6F-4902-9A3B-2DAEF1D5877E}"/>
    <dgm:cxn modelId="{AD26F116-5E9E-4E88-AD2A-7F7FB84543FF}" type="presOf" srcId="{CF00A9C1-3897-4629-B41A-F3E4152E0AB9}" destId="{43563294-5CCA-44E9-821E-37512B8A83DF}" srcOrd="0" destOrd="0" presId="urn:microsoft.com/office/officeart/2005/8/layout/cycle2"/>
    <dgm:cxn modelId="{4EE37063-8F39-4B81-BC28-AA4BE6AC1ACB}" type="presOf" srcId="{93519225-DAA5-4D46-BFCF-AA970BEF6E84}" destId="{7F4A2093-B98D-499D-A978-048927411046}" srcOrd="1" destOrd="0" presId="urn:microsoft.com/office/officeart/2005/8/layout/cycle2"/>
    <dgm:cxn modelId="{2BF0F54C-B9AC-4013-B903-F2DC8371B00C}" type="presOf" srcId="{794B0175-6386-4B36-955C-BB6579DD7598}" destId="{F8C156E5-CE4D-43CA-A321-A94C25C88E67}" srcOrd="0" destOrd="0" presId="urn:microsoft.com/office/officeart/2005/8/layout/cycle2"/>
    <dgm:cxn modelId="{4E98D124-8312-48BD-9B59-48CE7575AA9E}" srcId="{17599BD3-6D7C-4BDE-809A-1E4206A10E39}" destId="{CF00A9C1-3897-4629-B41A-F3E4152E0AB9}" srcOrd="2" destOrd="0" parTransId="{3A147122-9492-4314-92DB-FE87CDF7EA33}" sibTransId="{93519225-DAA5-4D46-BFCF-AA970BEF6E84}"/>
    <dgm:cxn modelId="{2E7A4D6F-7AEC-4DE4-97B8-8E3845CF825B}" type="presOf" srcId="{7BB51F64-9C6F-4902-9A3B-2DAEF1D5877E}" destId="{A331D408-B0AC-4B4F-8C71-11EB7FF24EE2}" srcOrd="0" destOrd="0" presId="urn:microsoft.com/office/officeart/2005/8/layout/cycle2"/>
    <dgm:cxn modelId="{6B9E93D0-B3D1-44FF-91D9-3C3CBB7FE2A0}" type="presOf" srcId="{93519225-DAA5-4D46-BFCF-AA970BEF6E84}" destId="{5959A3E1-93E3-42D3-860E-38DB0ADEFBED}" srcOrd="0" destOrd="0" presId="urn:microsoft.com/office/officeart/2005/8/layout/cycle2"/>
    <dgm:cxn modelId="{436E6678-05C0-435A-84F5-17B324148890}" type="presOf" srcId="{3DEDFDEE-82DA-489C-892F-A2DE17DEB20A}" destId="{435629CA-0EFB-4581-9778-3735152F943B}" srcOrd="0" destOrd="0" presId="urn:microsoft.com/office/officeart/2005/8/layout/cycle2"/>
    <dgm:cxn modelId="{52201357-F6CF-4690-8C82-778A25AD6D83}" type="presOf" srcId="{1F2399D1-DDEF-456F-9643-A7AF9DF3E8CA}" destId="{B87329A3-AEA4-4A06-B7DD-8770054AB503}" srcOrd="0" destOrd="0" presId="urn:microsoft.com/office/officeart/2005/8/layout/cycle2"/>
    <dgm:cxn modelId="{44573DE4-9C34-41A3-87A0-26BB77CC293D}" type="presOf" srcId="{7BB51F64-9C6F-4902-9A3B-2DAEF1D5877E}" destId="{4888E155-ED02-4643-8DF1-C6FFB0F8F924}" srcOrd="1" destOrd="0" presId="urn:microsoft.com/office/officeart/2005/8/layout/cycle2"/>
    <dgm:cxn modelId="{E19BA1D1-0ED5-4932-9B21-75B70F0366C4}" type="presOf" srcId="{99C38714-123D-4BC8-885A-079FEA45E2A8}" destId="{0C2211C0-8B1E-466C-AEEE-88766F235CB2}" srcOrd="1" destOrd="0" presId="urn:microsoft.com/office/officeart/2005/8/layout/cycle2"/>
    <dgm:cxn modelId="{B76445BE-7A58-4AAC-8E93-DAF72070FD0B}" type="presParOf" srcId="{D048C24A-CE41-44DF-B20D-1AC1B5961990}" destId="{B87329A3-AEA4-4A06-B7DD-8770054AB503}" srcOrd="0" destOrd="0" presId="urn:microsoft.com/office/officeart/2005/8/layout/cycle2"/>
    <dgm:cxn modelId="{910C71D1-BAE1-41B9-8BF8-8DECE450107D}" type="presParOf" srcId="{D048C24A-CE41-44DF-B20D-1AC1B5961990}" destId="{A331D408-B0AC-4B4F-8C71-11EB7FF24EE2}" srcOrd="1" destOrd="0" presId="urn:microsoft.com/office/officeart/2005/8/layout/cycle2"/>
    <dgm:cxn modelId="{D43D5DBB-11CD-476B-9773-744F620169D8}" type="presParOf" srcId="{A331D408-B0AC-4B4F-8C71-11EB7FF24EE2}" destId="{4888E155-ED02-4643-8DF1-C6FFB0F8F924}" srcOrd="0" destOrd="0" presId="urn:microsoft.com/office/officeart/2005/8/layout/cycle2"/>
    <dgm:cxn modelId="{59648D36-DF9C-4800-AD4C-F3CCD7D1B7C5}" type="presParOf" srcId="{D048C24A-CE41-44DF-B20D-1AC1B5961990}" destId="{F8C156E5-CE4D-43CA-A321-A94C25C88E67}" srcOrd="2" destOrd="0" presId="urn:microsoft.com/office/officeart/2005/8/layout/cycle2"/>
    <dgm:cxn modelId="{074C2CCB-773A-44BC-9BE6-D2E6CF7C1F79}" type="presParOf" srcId="{D048C24A-CE41-44DF-B20D-1AC1B5961990}" destId="{43D37BD2-B378-4BD4-9C0D-3530D364B9A8}" srcOrd="3" destOrd="0" presId="urn:microsoft.com/office/officeart/2005/8/layout/cycle2"/>
    <dgm:cxn modelId="{07FE8168-B45B-4648-BCCD-2447778AF0D9}" type="presParOf" srcId="{43D37BD2-B378-4BD4-9C0D-3530D364B9A8}" destId="{84DF2C9F-91A2-4CB7-BC66-C64994B5650C}" srcOrd="0" destOrd="0" presId="urn:microsoft.com/office/officeart/2005/8/layout/cycle2"/>
    <dgm:cxn modelId="{6960B5A2-BF01-4F94-972E-2E6409ADAF12}" type="presParOf" srcId="{D048C24A-CE41-44DF-B20D-1AC1B5961990}" destId="{43563294-5CCA-44E9-821E-37512B8A83DF}" srcOrd="4" destOrd="0" presId="urn:microsoft.com/office/officeart/2005/8/layout/cycle2"/>
    <dgm:cxn modelId="{75F5A38C-3437-4020-A93B-A7F2C809DA84}" type="presParOf" srcId="{D048C24A-CE41-44DF-B20D-1AC1B5961990}" destId="{5959A3E1-93E3-42D3-860E-38DB0ADEFBED}" srcOrd="5" destOrd="0" presId="urn:microsoft.com/office/officeart/2005/8/layout/cycle2"/>
    <dgm:cxn modelId="{19C01D33-5A2F-446C-A7E5-3BCFAD87636E}" type="presParOf" srcId="{5959A3E1-93E3-42D3-860E-38DB0ADEFBED}" destId="{7F4A2093-B98D-499D-A978-048927411046}" srcOrd="0" destOrd="0" presId="urn:microsoft.com/office/officeart/2005/8/layout/cycle2"/>
    <dgm:cxn modelId="{2992FD3A-24B7-4EBC-B47A-F7E87DF18CCF}" type="presParOf" srcId="{D048C24A-CE41-44DF-B20D-1AC1B5961990}" destId="{8C07ED68-7E31-43FF-998E-005998CB4996}" srcOrd="6" destOrd="0" presId="urn:microsoft.com/office/officeart/2005/8/layout/cycle2"/>
    <dgm:cxn modelId="{D2E8C135-F30E-4257-A4A2-E5AD60FFDE5D}" type="presParOf" srcId="{D048C24A-CE41-44DF-B20D-1AC1B5961990}" destId="{9A8CA5BF-27C9-41EC-A086-1CAB8C474581}" srcOrd="7" destOrd="0" presId="urn:microsoft.com/office/officeart/2005/8/layout/cycle2"/>
    <dgm:cxn modelId="{18BEC091-8B31-4864-9A59-89E790C71334}" type="presParOf" srcId="{9A8CA5BF-27C9-41EC-A086-1CAB8C474581}" destId="{A44B4E1D-FC06-46FF-9C1C-BF2E5F52E7F1}" srcOrd="0" destOrd="0" presId="urn:microsoft.com/office/officeart/2005/8/layout/cycle2"/>
    <dgm:cxn modelId="{1E8A415C-B941-4C01-B1A8-7DE81055E24F}" type="presParOf" srcId="{D048C24A-CE41-44DF-B20D-1AC1B5961990}" destId="{435629CA-0EFB-4581-9778-3735152F943B}" srcOrd="8" destOrd="0" presId="urn:microsoft.com/office/officeart/2005/8/layout/cycle2"/>
    <dgm:cxn modelId="{E22234E2-7F55-4F6D-9AEA-F3E0143243F6}" type="presParOf" srcId="{D048C24A-CE41-44DF-B20D-1AC1B5961990}" destId="{0D1EDC34-51AB-4F62-A712-D3A8F4C94DDD}" srcOrd="9" destOrd="0" presId="urn:microsoft.com/office/officeart/2005/8/layout/cycle2"/>
    <dgm:cxn modelId="{6F8372C4-784A-437F-9144-DF3CC7CC3621}" type="presParOf" srcId="{0D1EDC34-51AB-4F62-A712-D3A8F4C94DDD}" destId="{0C2211C0-8B1E-466C-AEEE-88766F235CB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F52ED-EA45-4DF2-B1D5-182C495671BC}" type="doc">
      <dgm:prSet loTypeId="urn:microsoft.com/office/officeart/2005/8/layout/chevron1" loCatId="process" qsTypeId="urn:microsoft.com/office/officeart/2005/8/quickstyle/simple1" qsCatId="simple" csTypeId="urn:microsoft.com/office/officeart/2005/8/colors/accent1_2" csCatId="accent1" phldr="0"/>
      <dgm:spPr/>
    </dgm:pt>
    <dgm:pt modelId="{A304A6F4-74BF-493E-AFDD-7AC0566A2C08}" type="pres">
      <dgm:prSet presAssocID="{DA8F52ED-EA45-4DF2-B1D5-182C495671BC}" presName="Name0" presStyleCnt="0">
        <dgm:presLayoutVars>
          <dgm:dir/>
          <dgm:animLvl val="lvl"/>
          <dgm:resizeHandles val="exact"/>
        </dgm:presLayoutVars>
      </dgm:prSet>
      <dgm:spPr/>
    </dgm:pt>
  </dgm:ptLst>
  <dgm:cxnLst>
    <dgm:cxn modelId="{FB984970-F67B-4C62-A330-9EABF1F5E091}" type="presOf" srcId="{DA8F52ED-EA45-4DF2-B1D5-182C495671BC}" destId="{A304A6F4-74BF-493E-AFDD-7AC0566A2C08}"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3FF6A-D9E9-4409-8433-2AF21F6993A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8A6B0B10-FCA2-4353-A93D-A0DA7DA8033A}">
      <dgm:prSet phldrT="[Text]"/>
      <dgm:spPr/>
      <dgm:t>
        <a:bodyPr/>
        <a:lstStyle/>
        <a:p>
          <a:r>
            <a:rPr lang="en-US" b="1" dirty="0" err="1" smtClean="0">
              <a:solidFill>
                <a:schemeClr val="tx1"/>
              </a:solidFill>
            </a:rPr>
            <a:t>Presentación</a:t>
          </a:r>
          <a:r>
            <a:rPr lang="en-US" b="1" dirty="0" smtClean="0">
              <a:solidFill>
                <a:schemeClr val="tx1"/>
              </a:solidFill>
            </a:rPr>
            <a:t> y </a:t>
          </a:r>
          <a:r>
            <a:rPr lang="en-US" b="1" dirty="0" err="1" smtClean="0">
              <a:solidFill>
                <a:schemeClr val="tx1"/>
              </a:solidFill>
            </a:rPr>
            <a:t>Orientación</a:t>
          </a:r>
          <a:r>
            <a:rPr lang="en-US" b="1" dirty="0" smtClean="0">
              <a:solidFill>
                <a:schemeClr val="tx1"/>
              </a:solidFill>
            </a:rPr>
            <a:t> de la Rúbrica y el Sistema de </a:t>
          </a:r>
          <a:r>
            <a:rPr lang="en-US" b="1" dirty="0" err="1" smtClean="0">
              <a:solidFill>
                <a:schemeClr val="tx1"/>
              </a:solidFill>
            </a:rPr>
            <a:t>Evaluación</a:t>
          </a:r>
          <a:endParaRPr lang="es-PR" b="1" dirty="0">
            <a:solidFill>
              <a:schemeClr val="tx1"/>
            </a:solidFill>
          </a:endParaRPr>
        </a:p>
      </dgm:t>
    </dgm:pt>
    <dgm:pt modelId="{8EE4EA7D-BF94-4CCF-81DA-65793BD4B98A}" type="parTrans" cxnId="{489D3205-EE74-49F4-A8F0-D43ECD0DF551}">
      <dgm:prSet/>
      <dgm:spPr/>
      <dgm:t>
        <a:bodyPr/>
        <a:lstStyle/>
        <a:p>
          <a:endParaRPr lang="es-PR">
            <a:solidFill>
              <a:srgbClr val="FF0000"/>
            </a:solidFill>
          </a:endParaRPr>
        </a:p>
      </dgm:t>
    </dgm:pt>
    <dgm:pt modelId="{FAE15E99-292B-4EDD-A6CC-E1EE28841410}" type="sibTrans" cxnId="{489D3205-EE74-49F4-A8F0-D43ECD0DF551}">
      <dgm:prSet/>
      <dgm:spPr/>
      <dgm:t>
        <a:bodyPr/>
        <a:lstStyle/>
        <a:p>
          <a:endParaRPr lang="es-PR">
            <a:solidFill>
              <a:srgbClr val="FF0000"/>
            </a:solidFill>
          </a:endParaRPr>
        </a:p>
      </dgm:t>
    </dgm:pt>
    <dgm:pt modelId="{48D26C23-1226-4707-8C87-6C3A8D21AF57}">
      <dgm:prSet phldrT="[Text]"/>
      <dgm:spPr>
        <a:solidFill>
          <a:schemeClr val="accent3">
            <a:lumMod val="40000"/>
            <a:lumOff val="60000"/>
          </a:schemeClr>
        </a:solidFill>
      </dgm:spPr>
      <dgm:t>
        <a:bodyPr/>
        <a:lstStyle/>
        <a:p>
          <a:r>
            <a:rPr lang="en-US" b="1" dirty="0" err="1" smtClean="0">
              <a:solidFill>
                <a:schemeClr val="tx1"/>
              </a:solidFill>
            </a:rPr>
            <a:t>Visitas</a:t>
          </a:r>
          <a:r>
            <a:rPr lang="en-US" b="1" dirty="0" smtClean="0">
              <a:solidFill>
                <a:schemeClr val="tx1"/>
              </a:solidFill>
            </a:rPr>
            <a:t> de </a:t>
          </a:r>
          <a:r>
            <a:rPr lang="en-US" b="1" dirty="0" err="1" smtClean="0">
              <a:solidFill>
                <a:schemeClr val="tx1"/>
              </a:solidFill>
            </a:rPr>
            <a:t>Observación</a:t>
          </a:r>
          <a:r>
            <a:rPr lang="en-US" b="1" dirty="0" smtClean="0">
              <a:solidFill>
                <a:schemeClr val="tx1"/>
              </a:solidFill>
            </a:rPr>
            <a:t> (</a:t>
          </a:r>
          <a:r>
            <a:rPr lang="en-US" b="1" dirty="0" err="1" smtClean="0">
              <a:solidFill>
                <a:schemeClr val="tx1"/>
              </a:solidFill>
            </a:rPr>
            <a:t>Evaluación</a:t>
          </a:r>
          <a:r>
            <a:rPr lang="en-US" b="1" dirty="0" smtClean="0">
              <a:solidFill>
                <a:schemeClr val="tx1"/>
              </a:solidFill>
            </a:rPr>
            <a:t> </a:t>
          </a:r>
          <a:r>
            <a:rPr lang="en-US" b="1" dirty="0" err="1" smtClean="0">
              <a:solidFill>
                <a:schemeClr val="tx1"/>
              </a:solidFill>
            </a:rPr>
            <a:t>Formativa</a:t>
          </a:r>
          <a:r>
            <a:rPr lang="en-US" b="1" dirty="0" smtClean="0">
              <a:solidFill>
                <a:schemeClr val="tx1"/>
              </a:solidFill>
            </a:rPr>
            <a:t>)</a:t>
          </a:r>
          <a:endParaRPr lang="es-PR" dirty="0">
            <a:solidFill>
              <a:schemeClr val="tx1"/>
            </a:solidFill>
          </a:endParaRPr>
        </a:p>
      </dgm:t>
    </dgm:pt>
    <dgm:pt modelId="{93F290EE-3582-49AF-8626-ECD702C6F6E0}" type="parTrans" cxnId="{F0D74F7F-10E1-44BD-B4E1-70A46C4BE014}">
      <dgm:prSet/>
      <dgm:spPr/>
      <dgm:t>
        <a:bodyPr/>
        <a:lstStyle/>
        <a:p>
          <a:endParaRPr lang="es-PR">
            <a:solidFill>
              <a:srgbClr val="FF0000"/>
            </a:solidFill>
          </a:endParaRPr>
        </a:p>
      </dgm:t>
    </dgm:pt>
    <dgm:pt modelId="{009FFBEC-FB16-4ACD-A02D-50FEA1934704}" type="sibTrans" cxnId="{F0D74F7F-10E1-44BD-B4E1-70A46C4BE014}">
      <dgm:prSet/>
      <dgm:spPr/>
      <dgm:t>
        <a:bodyPr/>
        <a:lstStyle/>
        <a:p>
          <a:endParaRPr lang="es-PR">
            <a:solidFill>
              <a:srgbClr val="FF0000"/>
            </a:solidFill>
          </a:endParaRPr>
        </a:p>
      </dgm:t>
    </dgm:pt>
    <dgm:pt modelId="{E7F9ADE7-40B5-4A1E-AE06-155BD90F7F63}">
      <dgm:prSet/>
      <dgm:spPr/>
      <dgm:t>
        <a:bodyPr/>
        <a:lstStyle/>
        <a:p>
          <a:r>
            <a:rPr lang="en-US" b="1" dirty="0" err="1" smtClean="0">
              <a:solidFill>
                <a:schemeClr val="tx1"/>
              </a:solidFill>
            </a:rPr>
            <a:t>Reunión</a:t>
          </a:r>
          <a:r>
            <a:rPr lang="en-US" b="1" dirty="0" smtClean="0">
              <a:solidFill>
                <a:schemeClr val="tx1"/>
              </a:solidFill>
            </a:rPr>
            <a:t> Post </a:t>
          </a:r>
          <a:r>
            <a:rPr lang="en-US" b="1" dirty="0" err="1" smtClean="0">
              <a:solidFill>
                <a:schemeClr val="tx1"/>
              </a:solidFill>
            </a:rPr>
            <a:t>Observación</a:t>
          </a:r>
          <a:endParaRPr lang="es-PR" b="1" dirty="0">
            <a:solidFill>
              <a:schemeClr val="tx1"/>
            </a:solidFill>
          </a:endParaRPr>
        </a:p>
      </dgm:t>
    </dgm:pt>
    <dgm:pt modelId="{DE0B312E-020B-437A-BC31-13E39E72EC61}" type="parTrans" cxnId="{A2113829-DF60-48AA-88D6-44CCEA1356B1}">
      <dgm:prSet/>
      <dgm:spPr/>
      <dgm:t>
        <a:bodyPr/>
        <a:lstStyle/>
        <a:p>
          <a:endParaRPr lang="es-PR">
            <a:solidFill>
              <a:srgbClr val="FF0000"/>
            </a:solidFill>
          </a:endParaRPr>
        </a:p>
      </dgm:t>
    </dgm:pt>
    <dgm:pt modelId="{6973C4CC-3689-4D96-BADF-3B7E5175A71D}" type="sibTrans" cxnId="{A2113829-DF60-48AA-88D6-44CCEA1356B1}">
      <dgm:prSet/>
      <dgm:spPr/>
      <dgm:t>
        <a:bodyPr/>
        <a:lstStyle/>
        <a:p>
          <a:endParaRPr lang="es-PR">
            <a:solidFill>
              <a:srgbClr val="FF0000"/>
            </a:solidFill>
          </a:endParaRPr>
        </a:p>
      </dgm:t>
    </dgm:pt>
    <dgm:pt modelId="{99A36077-9F4F-409A-9547-D3247F2ED8C6}">
      <dgm:prSet/>
      <dgm:spPr/>
      <dgm:t>
        <a:bodyPr/>
        <a:lstStyle/>
        <a:p>
          <a:r>
            <a:rPr lang="en-US" b="1" dirty="0" err="1" smtClean="0">
              <a:solidFill>
                <a:schemeClr val="tx1"/>
              </a:solidFill>
            </a:rPr>
            <a:t>Evaluación</a:t>
          </a:r>
          <a:r>
            <a:rPr lang="en-US" b="1" dirty="0" smtClean="0">
              <a:solidFill>
                <a:schemeClr val="tx1"/>
              </a:solidFill>
            </a:rPr>
            <a:t> Sumativa</a:t>
          </a:r>
          <a:endParaRPr lang="es-PR" b="1" dirty="0">
            <a:solidFill>
              <a:schemeClr val="tx1"/>
            </a:solidFill>
          </a:endParaRPr>
        </a:p>
      </dgm:t>
    </dgm:pt>
    <dgm:pt modelId="{AACD307C-E95D-493F-936B-BBB2AC289CF8}" type="parTrans" cxnId="{5893DB20-B484-499E-BA82-2EE386716029}">
      <dgm:prSet/>
      <dgm:spPr/>
      <dgm:t>
        <a:bodyPr/>
        <a:lstStyle/>
        <a:p>
          <a:endParaRPr lang="es-PR">
            <a:solidFill>
              <a:srgbClr val="FF0000"/>
            </a:solidFill>
          </a:endParaRPr>
        </a:p>
      </dgm:t>
    </dgm:pt>
    <dgm:pt modelId="{F8C96D3A-D6BF-4C0C-9271-EB4392213564}" type="sibTrans" cxnId="{5893DB20-B484-499E-BA82-2EE386716029}">
      <dgm:prSet/>
      <dgm:spPr/>
      <dgm:t>
        <a:bodyPr/>
        <a:lstStyle/>
        <a:p>
          <a:endParaRPr lang="es-PR">
            <a:solidFill>
              <a:srgbClr val="FF0000"/>
            </a:solidFill>
          </a:endParaRPr>
        </a:p>
      </dgm:t>
    </dgm:pt>
    <dgm:pt modelId="{731DA58F-89C7-41A8-AAE1-025D58FC9524}">
      <dgm:prSet/>
      <dgm:spPr/>
      <dgm:t>
        <a:bodyPr/>
        <a:lstStyle/>
        <a:p>
          <a:r>
            <a:rPr lang="en-US" b="1" dirty="0" err="1" smtClean="0">
              <a:solidFill>
                <a:schemeClr val="tx1"/>
              </a:solidFill>
            </a:rPr>
            <a:t>Redactar</a:t>
          </a:r>
          <a:r>
            <a:rPr lang="en-US" b="1" dirty="0" smtClean="0">
              <a:solidFill>
                <a:schemeClr val="tx1"/>
              </a:solidFill>
            </a:rPr>
            <a:t> Plan Individual de </a:t>
          </a:r>
          <a:r>
            <a:rPr lang="en-US" b="1" dirty="0" err="1" smtClean="0">
              <a:solidFill>
                <a:schemeClr val="tx1"/>
              </a:solidFill>
            </a:rPr>
            <a:t>Desarrollo</a:t>
          </a:r>
          <a:r>
            <a:rPr lang="en-US" b="1" dirty="0" smtClean="0">
              <a:solidFill>
                <a:schemeClr val="tx1"/>
              </a:solidFill>
            </a:rPr>
            <a:t> </a:t>
          </a:r>
          <a:r>
            <a:rPr lang="en-US" b="1" dirty="0" err="1" smtClean="0">
              <a:solidFill>
                <a:schemeClr val="tx1"/>
              </a:solidFill>
            </a:rPr>
            <a:t>Profesional</a:t>
          </a:r>
          <a:r>
            <a:rPr lang="en-US" b="1" dirty="0" smtClean="0">
              <a:solidFill>
                <a:schemeClr val="tx1"/>
              </a:solidFill>
            </a:rPr>
            <a:t> </a:t>
          </a:r>
          <a:endParaRPr lang="es-PR" b="1" dirty="0">
            <a:solidFill>
              <a:schemeClr val="tx1"/>
            </a:solidFill>
          </a:endParaRPr>
        </a:p>
      </dgm:t>
    </dgm:pt>
    <dgm:pt modelId="{BE104D1A-EC25-4903-99B3-BD54A800E628}" type="parTrans" cxnId="{EB203B52-693B-4F92-AEB0-6DC88E2CC6EB}">
      <dgm:prSet/>
      <dgm:spPr/>
      <dgm:t>
        <a:bodyPr/>
        <a:lstStyle/>
        <a:p>
          <a:endParaRPr lang="es-PR">
            <a:solidFill>
              <a:srgbClr val="FF0000"/>
            </a:solidFill>
          </a:endParaRPr>
        </a:p>
      </dgm:t>
    </dgm:pt>
    <dgm:pt modelId="{8FE803CE-F3F3-49FC-BFB2-8CFF698B7AA0}" type="sibTrans" cxnId="{EB203B52-693B-4F92-AEB0-6DC88E2CC6EB}">
      <dgm:prSet/>
      <dgm:spPr/>
      <dgm:t>
        <a:bodyPr/>
        <a:lstStyle/>
        <a:p>
          <a:endParaRPr lang="es-PR">
            <a:solidFill>
              <a:srgbClr val="FF0000"/>
            </a:solidFill>
          </a:endParaRPr>
        </a:p>
      </dgm:t>
    </dgm:pt>
    <dgm:pt modelId="{6725D784-6F9B-4161-8497-8A42619A7A9A}" type="pres">
      <dgm:prSet presAssocID="{0F93FF6A-D9E9-4409-8433-2AF21F6993AC}" presName="Name0" presStyleCnt="0">
        <dgm:presLayoutVars>
          <dgm:dir/>
          <dgm:resizeHandles val="exact"/>
        </dgm:presLayoutVars>
      </dgm:prSet>
      <dgm:spPr/>
      <dgm:t>
        <a:bodyPr/>
        <a:lstStyle/>
        <a:p>
          <a:endParaRPr lang="en-US"/>
        </a:p>
      </dgm:t>
    </dgm:pt>
    <dgm:pt modelId="{45B3438E-5EAC-4C99-8FA8-0F7716D7A34F}" type="pres">
      <dgm:prSet presAssocID="{8A6B0B10-FCA2-4353-A93D-A0DA7DA8033A}" presName="node" presStyleLbl="node1" presStyleIdx="0" presStyleCnt="5" custLinFactNeighborX="-7388" custLinFactNeighborY="-15171">
        <dgm:presLayoutVars>
          <dgm:bulletEnabled val="1"/>
        </dgm:presLayoutVars>
      </dgm:prSet>
      <dgm:spPr/>
      <dgm:t>
        <a:bodyPr/>
        <a:lstStyle/>
        <a:p>
          <a:endParaRPr lang="es-PR"/>
        </a:p>
      </dgm:t>
    </dgm:pt>
    <dgm:pt modelId="{69B83D9E-5D22-44AA-A881-9B510B830EE0}" type="pres">
      <dgm:prSet presAssocID="{FAE15E99-292B-4EDD-A6CC-E1EE28841410}" presName="sibTrans" presStyleLbl="sibTrans2D1" presStyleIdx="0" presStyleCnt="4"/>
      <dgm:spPr/>
      <dgm:t>
        <a:bodyPr/>
        <a:lstStyle/>
        <a:p>
          <a:endParaRPr lang="es-PR"/>
        </a:p>
      </dgm:t>
    </dgm:pt>
    <dgm:pt modelId="{FD3059EE-A7B6-4843-8882-675A2C6E140A}" type="pres">
      <dgm:prSet presAssocID="{FAE15E99-292B-4EDD-A6CC-E1EE28841410}" presName="connectorText" presStyleLbl="sibTrans2D1" presStyleIdx="0" presStyleCnt="4"/>
      <dgm:spPr/>
      <dgm:t>
        <a:bodyPr/>
        <a:lstStyle/>
        <a:p>
          <a:endParaRPr lang="es-PR"/>
        </a:p>
      </dgm:t>
    </dgm:pt>
    <dgm:pt modelId="{554CDC1F-13DE-4921-B617-93A5740A9F23}" type="pres">
      <dgm:prSet presAssocID="{48D26C23-1226-4707-8C87-6C3A8D21AF57}" presName="node" presStyleLbl="node1" presStyleIdx="1" presStyleCnt="5" custLinFactNeighborX="-19423" custLinFactNeighborY="-17620">
        <dgm:presLayoutVars>
          <dgm:bulletEnabled val="1"/>
        </dgm:presLayoutVars>
      </dgm:prSet>
      <dgm:spPr/>
      <dgm:t>
        <a:bodyPr/>
        <a:lstStyle/>
        <a:p>
          <a:endParaRPr lang="es-PR"/>
        </a:p>
      </dgm:t>
    </dgm:pt>
    <dgm:pt modelId="{6E3A7A91-6477-4DAE-A05B-DBA5A40CCDB5}" type="pres">
      <dgm:prSet presAssocID="{009FFBEC-FB16-4ACD-A02D-50FEA1934704}" presName="sibTrans" presStyleLbl="sibTrans2D1" presStyleIdx="1" presStyleCnt="4"/>
      <dgm:spPr/>
      <dgm:t>
        <a:bodyPr/>
        <a:lstStyle/>
        <a:p>
          <a:endParaRPr lang="es-PR"/>
        </a:p>
      </dgm:t>
    </dgm:pt>
    <dgm:pt modelId="{F068FAFA-5D65-46F3-8252-72BD3639460F}" type="pres">
      <dgm:prSet presAssocID="{009FFBEC-FB16-4ACD-A02D-50FEA1934704}" presName="connectorText" presStyleLbl="sibTrans2D1" presStyleIdx="1" presStyleCnt="4"/>
      <dgm:spPr/>
      <dgm:t>
        <a:bodyPr/>
        <a:lstStyle/>
        <a:p>
          <a:endParaRPr lang="es-PR"/>
        </a:p>
      </dgm:t>
    </dgm:pt>
    <dgm:pt modelId="{83068A67-FD8B-4F57-A2AC-5F35D3251E72}" type="pres">
      <dgm:prSet presAssocID="{E7F9ADE7-40B5-4A1E-AE06-155BD90F7F63}" presName="node" presStyleLbl="node1" presStyleIdx="2" presStyleCnt="5" custLinFactNeighborX="-1541" custLinFactNeighborY="-17620">
        <dgm:presLayoutVars>
          <dgm:bulletEnabled val="1"/>
        </dgm:presLayoutVars>
      </dgm:prSet>
      <dgm:spPr/>
      <dgm:t>
        <a:bodyPr/>
        <a:lstStyle/>
        <a:p>
          <a:endParaRPr lang="es-PR"/>
        </a:p>
      </dgm:t>
    </dgm:pt>
    <dgm:pt modelId="{3FF304A5-7BB9-445C-B5BF-826D5C036035}" type="pres">
      <dgm:prSet presAssocID="{6973C4CC-3689-4D96-BADF-3B7E5175A71D}" presName="sibTrans" presStyleLbl="sibTrans2D1" presStyleIdx="2" presStyleCnt="4"/>
      <dgm:spPr/>
      <dgm:t>
        <a:bodyPr/>
        <a:lstStyle/>
        <a:p>
          <a:endParaRPr lang="es-PR"/>
        </a:p>
      </dgm:t>
    </dgm:pt>
    <dgm:pt modelId="{0FB50081-D9CF-4C7B-A223-8C533F2C7AA1}" type="pres">
      <dgm:prSet presAssocID="{6973C4CC-3689-4D96-BADF-3B7E5175A71D}" presName="connectorText" presStyleLbl="sibTrans2D1" presStyleIdx="2" presStyleCnt="4"/>
      <dgm:spPr/>
      <dgm:t>
        <a:bodyPr/>
        <a:lstStyle/>
        <a:p>
          <a:endParaRPr lang="es-PR"/>
        </a:p>
      </dgm:t>
    </dgm:pt>
    <dgm:pt modelId="{83CA7F14-0098-444E-9D1B-BF5B41AA8AA3}" type="pres">
      <dgm:prSet presAssocID="{99A36077-9F4F-409A-9547-D3247F2ED8C6}" presName="node" presStyleLbl="node1" presStyleIdx="3" presStyleCnt="5" custLinFactNeighborX="2306" custLinFactNeighborY="-17620">
        <dgm:presLayoutVars>
          <dgm:bulletEnabled val="1"/>
        </dgm:presLayoutVars>
      </dgm:prSet>
      <dgm:spPr/>
      <dgm:t>
        <a:bodyPr/>
        <a:lstStyle/>
        <a:p>
          <a:endParaRPr lang="es-PR"/>
        </a:p>
      </dgm:t>
    </dgm:pt>
    <dgm:pt modelId="{3022477B-CF3E-4C80-9EDF-439D3262A4C0}" type="pres">
      <dgm:prSet presAssocID="{F8C96D3A-D6BF-4C0C-9271-EB4392213564}" presName="sibTrans" presStyleLbl="sibTrans2D1" presStyleIdx="3" presStyleCnt="4"/>
      <dgm:spPr/>
      <dgm:t>
        <a:bodyPr/>
        <a:lstStyle/>
        <a:p>
          <a:endParaRPr lang="es-PR"/>
        </a:p>
      </dgm:t>
    </dgm:pt>
    <dgm:pt modelId="{46756D6E-06A1-443C-8D79-0F360C1B848C}" type="pres">
      <dgm:prSet presAssocID="{F8C96D3A-D6BF-4C0C-9271-EB4392213564}" presName="connectorText" presStyleLbl="sibTrans2D1" presStyleIdx="3" presStyleCnt="4"/>
      <dgm:spPr/>
      <dgm:t>
        <a:bodyPr/>
        <a:lstStyle/>
        <a:p>
          <a:endParaRPr lang="es-PR"/>
        </a:p>
      </dgm:t>
    </dgm:pt>
    <dgm:pt modelId="{EDEE1BC7-4187-4B84-91F4-D27496F08493}" type="pres">
      <dgm:prSet presAssocID="{731DA58F-89C7-41A8-AAE1-025D58FC9524}" presName="node" presStyleLbl="node1" presStyleIdx="4" presStyleCnt="5" custLinFactNeighborX="-12276" custLinFactNeighborY="-17620">
        <dgm:presLayoutVars>
          <dgm:bulletEnabled val="1"/>
        </dgm:presLayoutVars>
      </dgm:prSet>
      <dgm:spPr/>
      <dgm:t>
        <a:bodyPr/>
        <a:lstStyle/>
        <a:p>
          <a:endParaRPr lang="es-PR"/>
        </a:p>
      </dgm:t>
    </dgm:pt>
  </dgm:ptLst>
  <dgm:cxnLst>
    <dgm:cxn modelId="{489D3205-EE74-49F4-A8F0-D43ECD0DF551}" srcId="{0F93FF6A-D9E9-4409-8433-2AF21F6993AC}" destId="{8A6B0B10-FCA2-4353-A93D-A0DA7DA8033A}" srcOrd="0" destOrd="0" parTransId="{8EE4EA7D-BF94-4CCF-81DA-65793BD4B98A}" sibTransId="{FAE15E99-292B-4EDD-A6CC-E1EE28841410}"/>
    <dgm:cxn modelId="{7FE4CCFE-7E7A-4231-A2B4-8553DFDEC91A}" type="presOf" srcId="{6973C4CC-3689-4D96-BADF-3B7E5175A71D}" destId="{0FB50081-D9CF-4C7B-A223-8C533F2C7AA1}" srcOrd="1" destOrd="0" presId="urn:microsoft.com/office/officeart/2005/8/layout/process1"/>
    <dgm:cxn modelId="{89895D08-AF30-4B4D-837B-83BDE394C049}" type="presOf" srcId="{0F93FF6A-D9E9-4409-8433-2AF21F6993AC}" destId="{6725D784-6F9B-4161-8497-8A42619A7A9A}" srcOrd="0" destOrd="0" presId="urn:microsoft.com/office/officeart/2005/8/layout/process1"/>
    <dgm:cxn modelId="{279D5371-2FDC-4E26-89FA-C46BA1101546}" type="presOf" srcId="{8A6B0B10-FCA2-4353-A93D-A0DA7DA8033A}" destId="{45B3438E-5EAC-4C99-8FA8-0F7716D7A34F}" srcOrd="0" destOrd="0" presId="urn:microsoft.com/office/officeart/2005/8/layout/process1"/>
    <dgm:cxn modelId="{00104856-BF2F-47EB-ADD9-F0B0DAC90E5B}" type="presOf" srcId="{FAE15E99-292B-4EDD-A6CC-E1EE28841410}" destId="{69B83D9E-5D22-44AA-A881-9B510B830EE0}" srcOrd="0" destOrd="0" presId="urn:microsoft.com/office/officeart/2005/8/layout/process1"/>
    <dgm:cxn modelId="{15B8FE22-3C70-4589-9942-6A6B8FB927DB}" type="presOf" srcId="{009FFBEC-FB16-4ACD-A02D-50FEA1934704}" destId="{F068FAFA-5D65-46F3-8252-72BD3639460F}" srcOrd="1" destOrd="0" presId="urn:microsoft.com/office/officeart/2005/8/layout/process1"/>
    <dgm:cxn modelId="{D89C4587-3377-4AE3-B86E-3207BD6EA2AD}" type="presOf" srcId="{009FFBEC-FB16-4ACD-A02D-50FEA1934704}" destId="{6E3A7A91-6477-4DAE-A05B-DBA5A40CCDB5}" srcOrd="0" destOrd="0" presId="urn:microsoft.com/office/officeart/2005/8/layout/process1"/>
    <dgm:cxn modelId="{E2A47CD2-8434-4A4A-98CD-6EFC2A5F57A0}" type="presOf" srcId="{731DA58F-89C7-41A8-AAE1-025D58FC9524}" destId="{EDEE1BC7-4187-4B84-91F4-D27496F08493}" srcOrd="0" destOrd="0" presId="urn:microsoft.com/office/officeart/2005/8/layout/process1"/>
    <dgm:cxn modelId="{EB203B52-693B-4F92-AEB0-6DC88E2CC6EB}" srcId="{0F93FF6A-D9E9-4409-8433-2AF21F6993AC}" destId="{731DA58F-89C7-41A8-AAE1-025D58FC9524}" srcOrd="4" destOrd="0" parTransId="{BE104D1A-EC25-4903-99B3-BD54A800E628}" sibTransId="{8FE803CE-F3F3-49FC-BFB2-8CFF698B7AA0}"/>
    <dgm:cxn modelId="{0BDA87EB-0CB0-461E-BF38-8ED225B98336}" type="presOf" srcId="{F8C96D3A-D6BF-4C0C-9271-EB4392213564}" destId="{3022477B-CF3E-4C80-9EDF-439D3262A4C0}" srcOrd="0" destOrd="0" presId="urn:microsoft.com/office/officeart/2005/8/layout/process1"/>
    <dgm:cxn modelId="{CA752ADB-E230-46F0-AF65-E94D65E15CED}" type="presOf" srcId="{F8C96D3A-D6BF-4C0C-9271-EB4392213564}" destId="{46756D6E-06A1-443C-8D79-0F360C1B848C}" srcOrd="1" destOrd="0" presId="urn:microsoft.com/office/officeart/2005/8/layout/process1"/>
    <dgm:cxn modelId="{E1A62DD7-51F5-4AF2-BC57-7A4D3F56ECE2}" type="presOf" srcId="{FAE15E99-292B-4EDD-A6CC-E1EE28841410}" destId="{FD3059EE-A7B6-4843-8882-675A2C6E140A}" srcOrd="1" destOrd="0" presId="urn:microsoft.com/office/officeart/2005/8/layout/process1"/>
    <dgm:cxn modelId="{2A73D23F-CE04-4F5B-976F-303006BC3F3D}" type="presOf" srcId="{48D26C23-1226-4707-8C87-6C3A8D21AF57}" destId="{554CDC1F-13DE-4921-B617-93A5740A9F23}" srcOrd="0" destOrd="0" presId="urn:microsoft.com/office/officeart/2005/8/layout/process1"/>
    <dgm:cxn modelId="{F0D74F7F-10E1-44BD-B4E1-70A46C4BE014}" srcId="{0F93FF6A-D9E9-4409-8433-2AF21F6993AC}" destId="{48D26C23-1226-4707-8C87-6C3A8D21AF57}" srcOrd="1" destOrd="0" parTransId="{93F290EE-3582-49AF-8626-ECD702C6F6E0}" sibTransId="{009FFBEC-FB16-4ACD-A02D-50FEA1934704}"/>
    <dgm:cxn modelId="{3B5E035B-6B2C-46C8-920E-C00B71D8DC1A}" type="presOf" srcId="{6973C4CC-3689-4D96-BADF-3B7E5175A71D}" destId="{3FF304A5-7BB9-445C-B5BF-826D5C036035}" srcOrd="0" destOrd="0" presId="urn:microsoft.com/office/officeart/2005/8/layout/process1"/>
    <dgm:cxn modelId="{0756B744-30BC-40EC-9281-2BB05A81ADFA}" type="presOf" srcId="{E7F9ADE7-40B5-4A1E-AE06-155BD90F7F63}" destId="{83068A67-FD8B-4F57-A2AC-5F35D3251E72}" srcOrd="0" destOrd="0" presId="urn:microsoft.com/office/officeart/2005/8/layout/process1"/>
    <dgm:cxn modelId="{A2113829-DF60-48AA-88D6-44CCEA1356B1}" srcId="{0F93FF6A-D9E9-4409-8433-2AF21F6993AC}" destId="{E7F9ADE7-40B5-4A1E-AE06-155BD90F7F63}" srcOrd="2" destOrd="0" parTransId="{DE0B312E-020B-437A-BC31-13E39E72EC61}" sibTransId="{6973C4CC-3689-4D96-BADF-3B7E5175A71D}"/>
    <dgm:cxn modelId="{9ED4996F-B2D0-4314-BEA0-BDFEBBB972F7}" type="presOf" srcId="{99A36077-9F4F-409A-9547-D3247F2ED8C6}" destId="{83CA7F14-0098-444E-9D1B-BF5B41AA8AA3}" srcOrd="0" destOrd="0" presId="urn:microsoft.com/office/officeart/2005/8/layout/process1"/>
    <dgm:cxn modelId="{5893DB20-B484-499E-BA82-2EE386716029}" srcId="{0F93FF6A-D9E9-4409-8433-2AF21F6993AC}" destId="{99A36077-9F4F-409A-9547-D3247F2ED8C6}" srcOrd="3" destOrd="0" parTransId="{AACD307C-E95D-493F-936B-BBB2AC289CF8}" sibTransId="{F8C96D3A-D6BF-4C0C-9271-EB4392213564}"/>
    <dgm:cxn modelId="{B8A34CA2-B350-4510-8066-3E35AC2B43C3}" type="presParOf" srcId="{6725D784-6F9B-4161-8497-8A42619A7A9A}" destId="{45B3438E-5EAC-4C99-8FA8-0F7716D7A34F}" srcOrd="0" destOrd="0" presId="urn:microsoft.com/office/officeart/2005/8/layout/process1"/>
    <dgm:cxn modelId="{C5C3EB1E-87B4-4DAE-88AF-D9FF6C654031}" type="presParOf" srcId="{6725D784-6F9B-4161-8497-8A42619A7A9A}" destId="{69B83D9E-5D22-44AA-A881-9B510B830EE0}" srcOrd="1" destOrd="0" presId="urn:microsoft.com/office/officeart/2005/8/layout/process1"/>
    <dgm:cxn modelId="{EEDF0E82-A2E4-4E83-8359-2F9E1B203629}" type="presParOf" srcId="{69B83D9E-5D22-44AA-A881-9B510B830EE0}" destId="{FD3059EE-A7B6-4843-8882-675A2C6E140A}" srcOrd="0" destOrd="0" presId="urn:microsoft.com/office/officeart/2005/8/layout/process1"/>
    <dgm:cxn modelId="{D40D17E9-7944-4518-9B66-A2EA3F62568D}" type="presParOf" srcId="{6725D784-6F9B-4161-8497-8A42619A7A9A}" destId="{554CDC1F-13DE-4921-B617-93A5740A9F23}" srcOrd="2" destOrd="0" presId="urn:microsoft.com/office/officeart/2005/8/layout/process1"/>
    <dgm:cxn modelId="{A8A34935-4521-41BD-804F-06F8F90E8A4A}" type="presParOf" srcId="{6725D784-6F9B-4161-8497-8A42619A7A9A}" destId="{6E3A7A91-6477-4DAE-A05B-DBA5A40CCDB5}" srcOrd="3" destOrd="0" presId="urn:microsoft.com/office/officeart/2005/8/layout/process1"/>
    <dgm:cxn modelId="{A4BDF067-0B80-453F-A35E-775133C62826}" type="presParOf" srcId="{6E3A7A91-6477-4DAE-A05B-DBA5A40CCDB5}" destId="{F068FAFA-5D65-46F3-8252-72BD3639460F}" srcOrd="0" destOrd="0" presId="urn:microsoft.com/office/officeart/2005/8/layout/process1"/>
    <dgm:cxn modelId="{AC5D4699-FF06-4156-9C52-1BA06C83A534}" type="presParOf" srcId="{6725D784-6F9B-4161-8497-8A42619A7A9A}" destId="{83068A67-FD8B-4F57-A2AC-5F35D3251E72}" srcOrd="4" destOrd="0" presId="urn:microsoft.com/office/officeart/2005/8/layout/process1"/>
    <dgm:cxn modelId="{2FF28BF5-9038-48B7-9C57-8BF97DF91139}" type="presParOf" srcId="{6725D784-6F9B-4161-8497-8A42619A7A9A}" destId="{3FF304A5-7BB9-445C-B5BF-826D5C036035}" srcOrd="5" destOrd="0" presId="urn:microsoft.com/office/officeart/2005/8/layout/process1"/>
    <dgm:cxn modelId="{7D8827C9-D098-4D08-BB29-C161C25E31BF}" type="presParOf" srcId="{3FF304A5-7BB9-445C-B5BF-826D5C036035}" destId="{0FB50081-D9CF-4C7B-A223-8C533F2C7AA1}" srcOrd="0" destOrd="0" presId="urn:microsoft.com/office/officeart/2005/8/layout/process1"/>
    <dgm:cxn modelId="{0079C7DC-FBF0-4A56-ADD3-41941A42327F}" type="presParOf" srcId="{6725D784-6F9B-4161-8497-8A42619A7A9A}" destId="{83CA7F14-0098-444E-9D1B-BF5B41AA8AA3}" srcOrd="6" destOrd="0" presId="urn:microsoft.com/office/officeart/2005/8/layout/process1"/>
    <dgm:cxn modelId="{0658FB51-28A8-40F2-A159-45539C0036DA}" type="presParOf" srcId="{6725D784-6F9B-4161-8497-8A42619A7A9A}" destId="{3022477B-CF3E-4C80-9EDF-439D3262A4C0}" srcOrd="7" destOrd="0" presId="urn:microsoft.com/office/officeart/2005/8/layout/process1"/>
    <dgm:cxn modelId="{E4F64FE2-5C4F-409A-B9A6-F3C7240938E5}" type="presParOf" srcId="{3022477B-CF3E-4C80-9EDF-439D3262A4C0}" destId="{46756D6E-06A1-443C-8D79-0F360C1B848C}" srcOrd="0" destOrd="0" presId="urn:microsoft.com/office/officeart/2005/8/layout/process1"/>
    <dgm:cxn modelId="{30B6F305-F3B7-4B26-AF80-36E9C98CE7C4}" type="presParOf" srcId="{6725D784-6F9B-4161-8497-8A42619A7A9A}" destId="{EDEE1BC7-4187-4B84-91F4-D27496F08493}"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2DDAB-8914-40E2-AA7A-E0F323DE6F20}"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029"/>
        </a:p>
      </dgm:t>
    </dgm:pt>
    <dgm:pt modelId="{AB82456E-80A9-466A-B324-6B87988828B3}">
      <dgm:prSet phldrT="[Texto]"/>
      <dgm:spPr>
        <a:xfrm>
          <a:off x="511893" y="1108"/>
          <a:ext cx="1971991" cy="1073084"/>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029" dirty="0">
              <a:solidFill>
                <a:schemeClr val="tx1"/>
              </a:solidFill>
              <a:latin typeface="Calibri"/>
              <a:ea typeface="+mn-ea"/>
              <a:cs typeface="+mn-cs"/>
            </a:rPr>
            <a:t>Plan Individual de </a:t>
          </a:r>
          <a:r>
            <a:rPr lang="en-029" dirty="0" err="1" smtClean="0">
              <a:solidFill>
                <a:schemeClr val="tx1"/>
              </a:solidFill>
              <a:latin typeface="Calibri"/>
              <a:ea typeface="+mn-ea"/>
              <a:cs typeface="+mn-cs"/>
            </a:rPr>
            <a:t>Desarrollo</a:t>
          </a:r>
          <a:endParaRPr lang="en-029" dirty="0" smtClean="0">
            <a:solidFill>
              <a:schemeClr val="tx1"/>
            </a:solidFill>
            <a:latin typeface="Calibri"/>
            <a:ea typeface="+mn-ea"/>
            <a:cs typeface="+mn-cs"/>
          </a:endParaRPr>
        </a:p>
        <a:p>
          <a:r>
            <a:rPr lang="en-029" dirty="0" err="1" smtClean="0">
              <a:solidFill>
                <a:schemeClr val="tx1"/>
              </a:solidFill>
              <a:latin typeface="Calibri"/>
              <a:ea typeface="+mn-ea"/>
              <a:cs typeface="+mn-cs"/>
            </a:rPr>
            <a:t>Profesional</a:t>
          </a:r>
          <a:r>
            <a:rPr lang="en-029" dirty="0" smtClean="0">
              <a:solidFill>
                <a:schemeClr val="tx1"/>
              </a:solidFill>
              <a:latin typeface="Calibri"/>
              <a:ea typeface="+mn-ea"/>
              <a:cs typeface="+mn-cs"/>
            </a:rPr>
            <a:t> </a:t>
          </a:r>
          <a:endParaRPr lang="en-029" dirty="0">
            <a:solidFill>
              <a:schemeClr val="tx1"/>
            </a:solidFill>
            <a:latin typeface="Calibri"/>
            <a:ea typeface="+mn-ea"/>
            <a:cs typeface="+mn-cs"/>
          </a:endParaRPr>
        </a:p>
        <a:p>
          <a:r>
            <a:rPr lang="en-029" dirty="0">
              <a:solidFill>
                <a:schemeClr val="tx1"/>
              </a:solidFill>
              <a:latin typeface="Calibri"/>
              <a:ea typeface="+mn-ea"/>
              <a:cs typeface="+mn-cs"/>
            </a:rPr>
            <a:t>(1 </a:t>
          </a:r>
          <a:r>
            <a:rPr lang="en-029" dirty="0" err="1">
              <a:solidFill>
                <a:schemeClr val="tx1"/>
              </a:solidFill>
              <a:latin typeface="Calibri"/>
              <a:ea typeface="+mn-ea"/>
              <a:cs typeface="+mn-cs"/>
            </a:rPr>
            <a:t>año</a:t>
          </a:r>
          <a:r>
            <a:rPr lang="en-029" dirty="0">
              <a:solidFill>
                <a:schemeClr val="tx1"/>
              </a:solidFill>
              <a:latin typeface="Calibri"/>
              <a:ea typeface="+mn-ea"/>
              <a:cs typeface="+mn-cs"/>
            </a:rPr>
            <a:t>)</a:t>
          </a:r>
        </a:p>
      </dgm:t>
    </dgm:pt>
    <dgm:pt modelId="{02BA090E-E80D-4740-971A-12FCAB25C8EB}" type="parTrans" cxnId="{D9D743A5-9081-4EAC-A58A-40EEFEB6A601}">
      <dgm:prSet/>
      <dgm:spPr/>
      <dgm:t>
        <a:bodyPr/>
        <a:lstStyle/>
        <a:p>
          <a:endParaRPr lang="en-029"/>
        </a:p>
      </dgm:t>
    </dgm:pt>
    <dgm:pt modelId="{C8F70002-8543-4912-8753-D198E5362BA9}" type="sibTrans" cxnId="{D9D743A5-9081-4EAC-A58A-40EEFEB6A601}">
      <dgm:prSet/>
      <dgm:spPr/>
      <dgm:t>
        <a:bodyPr/>
        <a:lstStyle/>
        <a:p>
          <a:endParaRPr lang="en-029"/>
        </a:p>
      </dgm:t>
    </dgm:pt>
    <dgm:pt modelId="{005EC9DB-3E5C-4BFF-8207-57DA3C9EE434}">
      <dgm:prSet phldrT="[Texto]"/>
      <dgm:spPr>
        <a:xfrm>
          <a:off x="906292" y="1285491"/>
          <a:ext cx="1352311" cy="845194"/>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Ejemplar</a:t>
          </a:r>
          <a:endParaRPr lang="en-029" b="1" dirty="0" smtClean="0">
            <a:solidFill>
              <a:sysClr val="windowText" lastClr="000000">
                <a:hueOff val="0"/>
                <a:satOff val="0"/>
                <a:lumOff val="0"/>
                <a:alphaOff val="0"/>
              </a:sysClr>
            </a:solidFill>
            <a:latin typeface="Calibri"/>
            <a:ea typeface="+mn-ea"/>
            <a:cs typeface="+mn-cs"/>
          </a:endParaRPr>
        </a:p>
      </dgm:t>
    </dgm:pt>
    <dgm:pt modelId="{4B01D02F-4DBA-4F95-AEAB-973297E8A1E3}" type="parTrans" cxnId="{2AB3B77F-1138-4879-B51D-8D6311E55015}">
      <dgm:prSet/>
      <dgm:spPr>
        <a:xfrm>
          <a:off x="709093" y="1074192"/>
          <a:ext cx="197199" cy="633896"/>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C3816947-3149-4265-AE04-48BCF35F7C2E}" type="sibTrans" cxnId="{2AB3B77F-1138-4879-B51D-8D6311E55015}">
      <dgm:prSet/>
      <dgm:spPr/>
      <dgm:t>
        <a:bodyPr/>
        <a:lstStyle/>
        <a:p>
          <a:endParaRPr lang="en-029"/>
        </a:p>
      </dgm:t>
    </dgm:pt>
    <dgm:pt modelId="{5E441E5C-F11C-4A31-9055-CDBDBC955883}">
      <dgm:prSet phldrT="[Texto]"/>
      <dgm:spPr>
        <a:xfrm>
          <a:off x="906292" y="2341985"/>
          <a:ext cx="1352311" cy="845194"/>
        </a:xfr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Competente</a:t>
          </a:r>
          <a:endParaRPr lang="en-029" b="1" dirty="0" smtClean="0">
            <a:solidFill>
              <a:sysClr val="windowText" lastClr="000000">
                <a:hueOff val="0"/>
                <a:satOff val="0"/>
                <a:lumOff val="0"/>
                <a:alphaOff val="0"/>
              </a:sysClr>
            </a:solidFill>
            <a:latin typeface="Calibri"/>
            <a:ea typeface="+mn-ea"/>
            <a:cs typeface="+mn-cs"/>
          </a:endParaRPr>
        </a:p>
      </dgm:t>
    </dgm:pt>
    <dgm:pt modelId="{F2240991-483B-4305-8295-AA9D13DB0D2D}" type="parTrans" cxnId="{78F9B9EB-563F-4B15-AB51-01D0C14415C3}">
      <dgm:prSet/>
      <dgm:spPr>
        <a:xfrm>
          <a:off x="709093" y="1074192"/>
          <a:ext cx="197199" cy="1690389"/>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2277E5FD-8ACE-4D78-B0FC-E9E19E3F3943}" type="sibTrans" cxnId="{78F9B9EB-563F-4B15-AB51-01D0C14415C3}">
      <dgm:prSet/>
      <dgm:spPr/>
      <dgm:t>
        <a:bodyPr/>
        <a:lstStyle/>
        <a:p>
          <a:endParaRPr lang="en-029"/>
        </a:p>
      </dgm:t>
    </dgm:pt>
    <dgm:pt modelId="{55700046-AB19-4316-9499-C83E9B5C79D1}">
      <dgm:prSet phldrT="[Texto]"/>
      <dgm:spPr>
        <a:xfrm>
          <a:off x="2906483" y="1108"/>
          <a:ext cx="2068022" cy="1085196"/>
        </a:xfrm>
        <a:solidFill>
          <a:schemeClr val="bg1">
            <a:lumMod val="65000"/>
          </a:schemeClr>
        </a:solidFill>
        <a:ln w="12700" cap="flat" cmpd="sng" algn="ctr">
          <a:solidFill>
            <a:sysClr val="window" lastClr="FFFFFF">
              <a:hueOff val="0"/>
              <a:satOff val="0"/>
              <a:lumOff val="0"/>
              <a:alphaOff val="0"/>
            </a:sysClr>
          </a:solidFill>
          <a:prstDash val="solid"/>
          <a:miter lim="800000"/>
        </a:ln>
        <a:effectLst/>
      </dgm:spPr>
      <dgm:t>
        <a:bodyPr/>
        <a:lstStyle/>
        <a:p>
          <a:r>
            <a:rPr lang="en-029" dirty="0">
              <a:solidFill>
                <a:schemeClr val="tx1"/>
              </a:solidFill>
              <a:latin typeface="Calibri"/>
              <a:ea typeface="+mn-ea"/>
              <a:cs typeface="+mn-cs"/>
            </a:rPr>
            <a:t>Plan Individual de </a:t>
          </a:r>
          <a:r>
            <a:rPr lang="en-029" dirty="0" err="1" smtClean="0">
              <a:solidFill>
                <a:schemeClr val="tx1"/>
              </a:solidFill>
              <a:latin typeface="Calibri"/>
              <a:ea typeface="+mn-ea"/>
              <a:cs typeface="+mn-cs"/>
            </a:rPr>
            <a:t>Desarrollo</a:t>
          </a:r>
          <a:r>
            <a:rPr lang="en-029" dirty="0" smtClean="0">
              <a:solidFill>
                <a:schemeClr val="tx1"/>
              </a:solidFill>
              <a:latin typeface="Calibri"/>
              <a:ea typeface="+mn-ea"/>
              <a:cs typeface="+mn-cs"/>
            </a:rPr>
            <a:t> </a:t>
          </a:r>
        </a:p>
        <a:p>
          <a:r>
            <a:rPr lang="en-029" dirty="0" err="1" smtClean="0">
              <a:solidFill>
                <a:schemeClr val="tx1"/>
              </a:solidFill>
              <a:latin typeface="Calibri"/>
              <a:ea typeface="+mn-ea"/>
              <a:cs typeface="+mn-cs"/>
            </a:rPr>
            <a:t>Profesional</a:t>
          </a:r>
          <a:endParaRPr lang="en-029" dirty="0">
            <a:solidFill>
              <a:schemeClr val="tx1"/>
            </a:solidFill>
            <a:latin typeface="Calibri"/>
            <a:ea typeface="+mn-ea"/>
            <a:cs typeface="+mn-cs"/>
          </a:endParaRPr>
        </a:p>
        <a:p>
          <a:r>
            <a:rPr lang="en-029" dirty="0">
              <a:solidFill>
                <a:schemeClr val="tx1"/>
              </a:solidFill>
              <a:latin typeface="Calibri"/>
              <a:ea typeface="+mn-ea"/>
              <a:cs typeface="+mn-cs"/>
            </a:rPr>
            <a:t>(2 </a:t>
          </a:r>
          <a:r>
            <a:rPr lang="en-029" dirty="0" err="1">
              <a:solidFill>
                <a:schemeClr val="tx1"/>
              </a:solidFill>
              <a:latin typeface="Calibri"/>
              <a:ea typeface="+mn-ea"/>
              <a:cs typeface="+mn-cs"/>
            </a:rPr>
            <a:t>años</a:t>
          </a:r>
          <a:r>
            <a:rPr lang="en-029" dirty="0">
              <a:solidFill>
                <a:schemeClr val="tx1"/>
              </a:solidFill>
              <a:latin typeface="Calibri"/>
              <a:ea typeface="+mn-ea"/>
              <a:cs typeface="+mn-cs"/>
            </a:rPr>
            <a:t>)</a:t>
          </a:r>
        </a:p>
      </dgm:t>
    </dgm:pt>
    <dgm:pt modelId="{99D5B543-D47A-4A94-B6C9-E191688909F1}" type="parTrans" cxnId="{37944F4E-1B27-4611-A8FC-777971CDE2B3}">
      <dgm:prSet/>
      <dgm:spPr/>
      <dgm:t>
        <a:bodyPr/>
        <a:lstStyle/>
        <a:p>
          <a:endParaRPr lang="en-029"/>
        </a:p>
      </dgm:t>
    </dgm:pt>
    <dgm:pt modelId="{D8318D1D-67DC-4E5C-823E-7708CAD4F31B}" type="sibTrans" cxnId="{37944F4E-1B27-4611-A8FC-777971CDE2B3}">
      <dgm:prSet/>
      <dgm:spPr/>
      <dgm:t>
        <a:bodyPr/>
        <a:lstStyle/>
        <a:p>
          <a:endParaRPr lang="en-029"/>
        </a:p>
      </dgm:t>
    </dgm:pt>
    <dgm:pt modelId="{300B33CD-FFF4-4D82-92DD-C4097F0447F0}">
      <dgm:prSet phldrT="[Texto]"/>
      <dgm:spPr>
        <a:xfrm>
          <a:off x="3320087" y="1297603"/>
          <a:ext cx="1352311" cy="845194"/>
        </a:xfr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Mínimo</a:t>
          </a:r>
          <a:endParaRPr lang="en-029" b="1" dirty="0" smtClean="0">
            <a:solidFill>
              <a:sysClr val="windowText" lastClr="000000">
                <a:hueOff val="0"/>
                <a:satOff val="0"/>
                <a:lumOff val="0"/>
                <a:alphaOff val="0"/>
              </a:sysClr>
            </a:solidFill>
            <a:latin typeface="Calibri"/>
            <a:ea typeface="+mn-ea"/>
            <a:cs typeface="+mn-cs"/>
          </a:endParaRPr>
        </a:p>
      </dgm:t>
    </dgm:pt>
    <dgm:pt modelId="{B41007D6-3576-4652-A4E4-DA0F9A5A086D}" type="parTrans" cxnId="{6FD14EAD-CE72-4F21-BCAA-B89FA5986540}">
      <dgm:prSet/>
      <dgm:spPr>
        <a:xfrm>
          <a:off x="3113285" y="1086304"/>
          <a:ext cx="206802" cy="633896"/>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3F144B7B-69C6-4714-B4CB-C0B6EFADE4A2}" type="sibTrans" cxnId="{6FD14EAD-CE72-4F21-BCAA-B89FA5986540}">
      <dgm:prSet/>
      <dgm:spPr/>
      <dgm:t>
        <a:bodyPr/>
        <a:lstStyle/>
        <a:p>
          <a:endParaRPr lang="en-029"/>
        </a:p>
      </dgm:t>
    </dgm:pt>
    <dgm:pt modelId="{6ED49CFF-73A0-4B4A-A2D0-81942A5ED591}">
      <dgm:prSet phldrT="[Texto]"/>
      <dgm:spPr>
        <a:xfrm>
          <a:off x="3320087" y="2354096"/>
          <a:ext cx="1352311" cy="845194"/>
        </a:xfr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r>
            <a:rPr lang="en-029" b="1" dirty="0" err="1">
              <a:solidFill>
                <a:sysClr val="windowText" lastClr="000000">
                  <a:hueOff val="0"/>
                  <a:satOff val="0"/>
                  <a:lumOff val="0"/>
                  <a:alphaOff val="0"/>
                </a:sysClr>
              </a:solidFill>
              <a:latin typeface="Calibri"/>
              <a:ea typeface="+mn-ea"/>
              <a:cs typeface="+mn-cs"/>
            </a:rPr>
            <a:t>Ejecución</a:t>
          </a:r>
          <a:r>
            <a:rPr lang="en-029" b="1" dirty="0">
              <a:solidFill>
                <a:sysClr val="windowText" lastClr="000000">
                  <a:hueOff val="0"/>
                  <a:satOff val="0"/>
                  <a:lumOff val="0"/>
                  <a:alphaOff val="0"/>
                </a:sysClr>
              </a:solidFill>
              <a:latin typeface="Calibri"/>
              <a:ea typeface="+mn-ea"/>
              <a:cs typeface="+mn-cs"/>
            </a:rPr>
            <a:t> </a:t>
          </a:r>
          <a:r>
            <a:rPr lang="en-029" b="1" dirty="0" err="1" smtClean="0">
              <a:solidFill>
                <a:sysClr val="windowText" lastClr="000000">
                  <a:hueOff val="0"/>
                  <a:satOff val="0"/>
                  <a:lumOff val="0"/>
                  <a:alphaOff val="0"/>
                </a:sysClr>
              </a:solidFill>
              <a:latin typeface="Calibri"/>
              <a:ea typeface="+mn-ea"/>
              <a:cs typeface="+mn-cs"/>
            </a:rPr>
            <a:t>Inadeacuado</a:t>
          </a:r>
          <a:r>
            <a:rPr lang="en-029" b="1" dirty="0" smtClean="0">
              <a:solidFill>
                <a:sysClr val="windowText" lastClr="000000">
                  <a:hueOff val="0"/>
                  <a:satOff val="0"/>
                  <a:lumOff val="0"/>
                  <a:alphaOff val="0"/>
                </a:sysClr>
              </a:solidFill>
              <a:latin typeface="Calibri"/>
              <a:ea typeface="+mn-ea"/>
              <a:cs typeface="+mn-cs"/>
            </a:rPr>
            <a:t> </a:t>
          </a:r>
          <a:endParaRPr lang="en-029" b="1" dirty="0">
            <a:solidFill>
              <a:sysClr val="windowText" lastClr="000000">
                <a:hueOff val="0"/>
                <a:satOff val="0"/>
                <a:lumOff val="0"/>
                <a:alphaOff val="0"/>
              </a:sysClr>
            </a:solidFill>
            <a:latin typeface="Calibri"/>
            <a:ea typeface="+mn-ea"/>
            <a:cs typeface="+mn-cs"/>
          </a:endParaRPr>
        </a:p>
      </dgm:t>
    </dgm:pt>
    <dgm:pt modelId="{8BBB7FD2-488D-48B1-A74C-F5BA9A1C0885}" type="parTrans" cxnId="{0BF1047D-C00A-4EB7-A101-B7A81A49A18D}">
      <dgm:prSet/>
      <dgm:spPr>
        <a:xfrm>
          <a:off x="3113285" y="1086304"/>
          <a:ext cx="206802" cy="1690389"/>
        </a:xfrm>
        <a:noFill/>
        <a:ln w="12700" cap="flat" cmpd="sng" algn="ctr">
          <a:solidFill>
            <a:srgbClr val="70AD47">
              <a:hueOff val="0"/>
              <a:satOff val="0"/>
              <a:lumOff val="0"/>
              <a:alphaOff val="0"/>
            </a:srgbClr>
          </a:solidFill>
          <a:prstDash val="solid"/>
          <a:miter lim="800000"/>
        </a:ln>
        <a:effectLst/>
      </dgm:spPr>
      <dgm:t>
        <a:bodyPr/>
        <a:lstStyle/>
        <a:p>
          <a:endParaRPr lang="en-029"/>
        </a:p>
      </dgm:t>
    </dgm:pt>
    <dgm:pt modelId="{26A82BFE-C332-47DF-B760-A70F4C40BFAB}" type="sibTrans" cxnId="{0BF1047D-C00A-4EB7-A101-B7A81A49A18D}">
      <dgm:prSet/>
      <dgm:spPr/>
      <dgm:t>
        <a:bodyPr/>
        <a:lstStyle/>
        <a:p>
          <a:endParaRPr lang="en-029"/>
        </a:p>
      </dgm:t>
    </dgm:pt>
    <dgm:pt modelId="{A950AD51-150B-4A0F-B96F-D4DCD53B4C9E}" type="pres">
      <dgm:prSet presAssocID="{3C82DDAB-8914-40E2-AA7A-E0F323DE6F20}" presName="diagram" presStyleCnt="0">
        <dgm:presLayoutVars>
          <dgm:chPref val="1"/>
          <dgm:dir/>
          <dgm:animOne val="branch"/>
          <dgm:animLvl val="lvl"/>
          <dgm:resizeHandles/>
        </dgm:presLayoutVars>
      </dgm:prSet>
      <dgm:spPr/>
      <dgm:t>
        <a:bodyPr/>
        <a:lstStyle/>
        <a:p>
          <a:endParaRPr lang="en-US"/>
        </a:p>
      </dgm:t>
    </dgm:pt>
    <dgm:pt modelId="{32447461-E012-4BA7-9264-227A5B467D72}" type="pres">
      <dgm:prSet presAssocID="{AB82456E-80A9-466A-B324-6B87988828B3}" presName="root" presStyleCnt="0"/>
      <dgm:spPr/>
    </dgm:pt>
    <dgm:pt modelId="{5444AC20-580B-41B5-A15A-3CC2270BDDCA}" type="pres">
      <dgm:prSet presAssocID="{AB82456E-80A9-466A-B324-6B87988828B3}" presName="rootComposite" presStyleCnt="0"/>
      <dgm:spPr/>
    </dgm:pt>
    <dgm:pt modelId="{574254FA-BB21-4CBF-AF49-1A5176A25C95}" type="pres">
      <dgm:prSet presAssocID="{AB82456E-80A9-466A-B324-6B87988828B3}" presName="rootText" presStyleLbl="node1" presStyleIdx="0" presStyleCnt="2" custScaleX="116659" custScaleY="126963"/>
      <dgm:spPr>
        <a:prstGeom prst="roundRect">
          <a:avLst>
            <a:gd name="adj" fmla="val 10000"/>
          </a:avLst>
        </a:prstGeom>
      </dgm:spPr>
      <dgm:t>
        <a:bodyPr/>
        <a:lstStyle/>
        <a:p>
          <a:endParaRPr lang="en-029"/>
        </a:p>
      </dgm:t>
    </dgm:pt>
    <dgm:pt modelId="{28DE9364-310A-4742-9D1F-5B87D6B65719}" type="pres">
      <dgm:prSet presAssocID="{AB82456E-80A9-466A-B324-6B87988828B3}" presName="rootConnector" presStyleLbl="node1" presStyleIdx="0" presStyleCnt="2"/>
      <dgm:spPr/>
      <dgm:t>
        <a:bodyPr/>
        <a:lstStyle/>
        <a:p>
          <a:endParaRPr lang="en-US"/>
        </a:p>
      </dgm:t>
    </dgm:pt>
    <dgm:pt modelId="{49871126-A731-4533-AC78-C6590AF7ABED}" type="pres">
      <dgm:prSet presAssocID="{AB82456E-80A9-466A-B324-6B87988828B3}" presName="childShape" presStyleCnt="0"/>
      <dgm:spPr/>
    </dgm:pt>
    <dgm:pt modelId="{A29BAFD3-E8A5-4D4C-9E8E-7C37962F3502}" type="pres">
      <dgm:prSet presAssocID="{4B01D02F-4DBA-4F95-AEAB-973297E8A1E3}" presName="Name13" presStyleLbl="parChTrans1D2" presStyleIdx="0" presStyleCnt="4"/>
      <dgm:spPr>
        <a:custGeom>
          <a:avLst/>
          <a:gdLst/>
          <a:ahLst/>
          <a:cxnLst/>
          <a:rect l="0" t="0" r="0" b="0"/>
          <a:pathLst>
            <a:path>
              <a:moveTo>
                <a:pt x="0" y="0"/>
              </a:moveTo>
              <a:lnTo>
                <a:pt x="0" y="633896"/>
              </a:lnTo>
              <a:lnTo>
                <a:pt x="197199" y="633896"/>
              </a:lnTo>
            </a:path>
          </a:pathLst>
        </a:custGeom>
      </dgm:spPr>
      <dgm:t>
        <a:bodyPr/>
        <a:lstStyle/>
        <a:p>
          <a:endParaRPr lang="en-US"/>
        </a:p>
      </dgm:t>
    </dgm:pt>
    <dgm:pt modelId="{7381C8A9-C5D3-449F-A99C-5C21EF4C211B}" type="pres">
      <dgm:prSet presAssocID="{005EC9DB-3E5C-4BFF-8207-57DA3C9EE434}" presName="childText" presStyleLbl="bgAcc1" presStyleIdx="0" presStyleCnt="4">
        <dgm:presLayoutVars>
          <dgm:bulletEnabled val="1"/>
        </dgm:presLayoutVars>
      </dgm:prSet>
      <dgm:spPr>
        <a:prstGeom prst="roundRect">
          <a:avLst>
            <a:gd name="adj" fmla="val 10000"/>
          </a:avLst>
        </a:prstGeom>
      </dgm:spPr>
      <dgm:t>
        <a:bodyPr/>
        <a:lstStyle/>
        <a:p>
          <a:endParaRPr lang="en-029"/>
        </a:p>
      </dgm:t>
    </dgm:pt>
    <dgm:pt modelId="{B6A039A4-E33F-4A71-B7F9-3A087CD83BFA}" type="pres">
      <dgm:prSet presAssocID="{F2240991-483B-4305-8295-AA9D13DB0D2D}" presName="Name13" presStyleLbl="parChTrans1D2" presStyleIdx="1" presStyleCnt="4"/>
      <dgm:spPr>
        <a:custGeom>
          <a:avLst/>
          <a:gdLst/>
          <a:ahLst/>
          <a:cxnLst/>
          <a:rect l="0" t="0" r="0" b="0"/>
          <a:pathLst>
            <a:path>
              <a:moveTo>
                <a:pt x="0" y="0"/>
              </a:moveTo>
              <a:lnTo>
                <a:pt x="0" y="1690389"/>
              </a:lnTo>
              <a:lnTo>
                <a:pt x="197199" y="1690389"/>
              </a:lnTo>
            </a:path>
          </a:pathLst>
        </a:custGeom>
      </dgm:spPr>
      <dgm:t>
        <a:bodyPr/>
        <a:lstStyle/>
        <a:p>
          <a:endParaRPr lang="en-US"/>
        </a:p>
      </dgm:t>
    </dgm:pt>
    <dgm:pt modelId="{B5ADF42C-E783-4729-BFC3-5228130CA1A0}" type="pres">
      <dgm:prSet presAssocID="{5E441E5C-F11C-4A31-9055-CDBDBC955883}" presName="childText" presStyleLbl="bgAcc1" presStyleIdx="1" presStyleCnt="4" custLinFactNeighborX="494" custLinFactNeighborY="-12637">
        <dgm:presLayoutVars>
          <dgm:bulletEnabled val="1"/>
        </dgm:presLayoutVars>
      </dgm:prSet>
      <dgm:spPr>
        <a:prstGeom prst="roundRect">
          <a:avLst>
            <a:gd name="adj" fmla="val 10000"/>
          </a:avLst>
        </a:prstGeom>
      </dgm:spPr>
      <dgm:t>
        <a:bodyPr/>
        <a:lstStyle/>
        <a:p>
          <a:endParaRPr lang="en-US"/>
        </a:p>
      </dgm:t>
    </dgm:pt>
    <dgm:pt modelId="{049436CC-88A8-4103-8D85-6009862BFEB8}" type="pres">
      <dgm:prSet presAssocID="{55700046-AB19-4316-9499-C83E9B5C79D1}" presName="root" presStyleCnt="0"/>
      <dgm:spPr/>
    </dgm:pt>
    <dgm:pt modelId="{2DC2C039-9555-40F9-A1E5-4E3DF652BF10}" type="pres">
      <dgm:prSet presAssocID="{55700046-AB19-4316-9499-C83E9B5C79D1}" presName="rootComposite" presStyleCnt="0"/>
      <dgm:spPr/>
    </dgm:pt>
    <dgm:pt modelId="{FCCD7B5E-F85B-4A78-9CBC-52CBF1D7E2D4}" type="pres">
      <dgm:prSet presAssocID="{55700046-AB19-4316-9499-C83E9B5C79D1}" presName="rootText" presStyleLbl="node1" presStyleIdx="1" presStyleCnt="2" custScaleX="122340" custScaleY="128396" custLinFactNeighborX="-1580" custLinFactNeighborY="745"/>
      <dgm:spPr>
        <a:prstGeom prst="roundRect">
          <a:avLst>
            <a:gd name="adj" fmla="val 10000"/>
          </a:avLst>
        </a:prstGeom>
      </dgm:spPr>
      <dgm:t>
        <a:bodyPr/>
        <a:lstStyle/>
        <a:p>
          <a:endParaRPr lang="en-US"/>
        </a:p>
      </dgm:t>
    </dgm:pt>
    <dgm:pt modelId="{CA20C6E4-6BAC-46FE-A767-1472E1A91C1D}" type="pres">
      <dgm:prSet presAssocID="{55700046-AB19-4316-9499-C83E9B5C79D1}" presName="rootConnector" presStyleLbl="node1" presStyleIdx="1" presStyleCnt="2"/>
      <dgm:spPr/>
      <dgm:t>
        <a:bodyPr/>
        <a:lstStyle/>
        <a:p>
          <a:endParaRPr lang="en-US"/>
        </a:p>
      </dgm:t>
    </dgm:pt>
    <dgm:pt modelId="{F8C3650E-BB9D-4C1A-A1B3-5A5652E8E6C9}" type="pres">
      <dgm:prSet presAssocID="{55700046-AB19-4316-9499-C83E9B5C79D1}" presName="childShape" presStyleCnt="0"/>
      <dgm:spPr/>
    </dgm:pt>
    <dgm:pt modelId="{2393F524-8067-4E51-8C13-375956373763}" type="pres">
      <dgm:prSet presAssocID="{B41007D6-3576-4652-A4E4-DA0F9A5A086D}" presName="Name13" presStyleLbl="parChTrans1D2" presStyleIdx="2" presStyleCnt="4"/>
      <dgm:spPr>
        <a:custGeom>
          <a:avLst/>
          <a:gdLst/>
          <a:ahLst/>
          <a:cxnLst/>
          <a:rect l="0" t="0" r="0" b="0"/>
          <a:pathLst>
            <a:path>
              <a:moveTo>
                <a:pt x="0" y="0"/>
              </a:moveTo>
              <a:lnTo>
                <a:pt x="0" y="633896"/>
              </a:lnTo>
              <a:lnTo>
                <a:pt x="206802" y="633896"/>
              </a:lnTo>
            </a:path>
          </a:pathLst>
        </a:custGeom>
      </dgm:spPr>
      <dgm:t>
        <a:bodyPr/>
        <a:lstStyle/>
        <a:p>
          <a:endParaRPr lang="en-US"/>
        </a:p>
      </dgm:t>
    </dgm:pt>
    <dgm:pt modelId="{79D56F7C-C909-43E2-8731-DDDF335D5C42}" type="pres">
      <dgm:prSet presAssocID="{300B33CD-FFF4-4D82-92DD-C4097F0447F0}" presName="childText" presStyleLbl="bgAcc1" presStyleIdx="2" presStyleCnt="4">
        <dgm:presLayoutVars>
          <dgm:bulletEnabled val="1"/>
        </dgm:presLayoutVars>
      </dgm:prSet>
      <dgm:spPr>
        <a:prstGeom prst="roundRect">
          <a:avLst>
            <a:gd name="adj" fmla="val 10000"/>
          </a:avLst>
        </a:prstGeom>
      </dgm:spPr>
      <dgm:t>
        <a:bodyPr/>
        <a:lstStyle/>
        <a:p>
          <a:endParaRPr lang="en-US"/>
        </a:p>
      </dgm:t>
    </dgm:pt>
    <dgm:pt modelId="{90B618CD-F1C3-49DD-90C4-4A5FD0BAA185}" type="pres">
      <dgm:prSet presAssocID="{8BBB7FD2-488D-48B1-A74C-F5BA9A1C0885}" presName="Name13" presStyleLbl="parChTrans1D2" presStyleIdx="3" presStyleCnt="4"/>
      <dgm:spPr>
        <a:custGeom>
          <a:avLst/>
          <a:gdLst/>
          <a:ahLst/>
          <a:cxnLst/>
          <a:rect l="0" t="0" r="0" b="0"/>
          <a:pathLst>
            <a:path>
              <a:moveTo>
                <a:pt x="0" y="0"/>
              </a:moveTo>
              <a:lnTo>
                <a:pt x="0" y="1690389"/>
              </a:lnTo>
              <a:lnTo>
                <a:pt x="206802" y="1690389"/>
              </a:lnTo>
            </a:path>
          </a:pathLst>
        </a:custGeom>
      </dgm:spPr>
      <dgm:t>
        <a:bodyPr/>
        <a:lstStyle/>
        <a:p>
          <a:endParaRPr lang="en-US"/>
        </a:p>
      </dgm:t>
    </dgm:pt>
    <dgm:pt modelId="{69785C4D-FF62-4F63-8AFB-CB0FEDB19ABF}" type="pres">
      <dgm:prSet presAssocID="{6ED49CFF-73A0-4B4A-A2D0-81942A5ED591}" presName="childText" presStyleLbl="bgAcc1" presStyleIdx="3" presStyleCnt="4" custLinFactNeighborX="-494" custLinFactNeighborY="-15006">
        <dgm:presLayoutVars>
          <dgm:bulletEnabled val="1"/>
        </dgm:presLayoutVars>
      </dgm:prSet>
      <dgm:spPr>
        <a:prstGeom prst="roundRect">
          <a:avLst>
            <a:gd name="adj" fmla="val 10000"/>
          </a:avLst>
        </a:prstGeom>
      </dgm:spPr>
      <dgm:t>
        <a:bodyPr/>
        <a:lstStyle/>
        <a:p>
          <a:endParaRPr lang="en-029"/>
        </a:p>
      </dgm:t>
    </dgm:pt>
  </dgm:ptLst>
  <dgm:cxnLst>
    <dgm:cxn modelId="{C210E3DE-F2F7-4CF3-8127-0E8CEA29065F}" type="presOf" srcId="{005EC9DB-3E5C-4BFF-8207-57DA3C9EE434}" destId="{7381C8A9-C5D3-449F-A99C-5C21EF4C211B}" srcOrd="0" destOrd="0" presId="urn:microsoft.com/office/officeart/2005/8/layout/hierarchy3"/>
    <dgm:cxn modelId="{45BB505F-F57B-468A-AD1B-A0EF37C7B0FC}" type="presOf" srcId="{3C82DDAB-8914-40E2-AA7A-E0F323DE6F20}" destId="{A950AD51-150B-4A0F-B96F-D4DCD53B4C9E}" srcOrd="0" destOrd="0" presId="urn:microsoft.com/office/officeart/2005/8/layout/hierarchy3"/>
    <dgm:cxn modelId="{9FF989FB-540C-41FD-9239-30DF20938DBE}" type="presOf" srcId="{5E441E5C-F11C-4A31-9055-CDBDBC955883}" destId="{B5ADF42C-E783-4729-BFC3-5228130CA1A0}" srcOrd="0" destOrd="0" presId="urn:microsoft.com/office/officeart/2005/8/layout/hierarchy3"/>
    <dgm:cxn modelId="{0BF1047D-C00A-4EB7-A101-B7A81A49A18D}" srcId="{55700046-AB19-4316-9499-C83E9B5C79D1}" destId="{6ED49CFF-73A0-4B4A-A2D0-81942A5ED591}" srcOrd="1" destOrd="0" parTransId="{8BBB7FD2-488D-48B1-A74C-F5BA9A1C0885}" sibTransId="{26A82BFE-C332-47DF-B760-A70F4C40BFAB}"/>
    <dgm:cxn modelId="{6FD14EAD-CE72-4F21-BCAA-B89FA5986540}" srcId="{55700046-AB19-4316-9499-C83E9B5C79D1}" destId="{300B33CD-FFF4-4D82-92DD-C4097F0447F0}" srcOrd="0" destOrd="0" parTransId="{B41007D6-3576-4652-A4E4-DA0F9A5A086D}" sibTransId="{3F144B7B-69C6-4714-B4CB-C0B6EFADE4A2}"/>
    <dgm:cxn modelId="{AC18CEF0-D9FD-4B6B-B2C8-C7E72B386EFF}" type="presOf" srcId="{300B33CD-FFF4-4D82-92DD-C4097F0447F0}" destId="{79D56F7C-C909-43E2-8731-DDDF335D5C42}" srcOrd="0" destOrd="0" presId="urn:microsoft.com/office/officeart/2005/8/layout/hierarchy3"/>
    <dgm:cxn modelId="{87B4A105-7A31-410A-9C96-4559CDCA7920}" type="presOf" srcId="{F2240991-483B-4305-8295-AA9D13DB0D2D}" destId="{B6A039A4-E33F-4A71-B7F9-3A087CD83BFA}" srcOrd="0" destOrd="0" presId="urn:microsoft.com/office/officeart/2005/8/layout/hierarchy3"/>
    <dgm:cxn modelId="{2AB3B77F-1138-4879-B51D-8D6311E55015}" srcId="{AB82456E-80A9-466A-B324-6B87988828B3}" destId="{005EC9DB-3E5C-4BFF-8207-57DA3C9EE434}" srcOrd="0" destOrd="0" parTransId="{4B01D02F-4DBA-4F95-AEAB-973297E8A1E3}" sibTransId="{C3816947-3149-4265-AE04-48BCF35F7C2E}"/>
    <dgm:cxn modelId="{9DF9D70E-1B8B-4152-B46F-46428379A056}" type="presOf" srcId="{AB82456E-80A9-466A-B324-6B87988828B3}" destId="{574254FA-BB21-4CBF-AF49-1A5176A25C95}" srcOrd="0" destOrd="0" presId="urn:microsoft.com/office/officeart/2005/8/layout/hierarchy3"/>
    <dgm:cxn modelId="{D9D743A5-9081-4EAC-A58A-40EEFEB6A601}" srcId="{3C82DDAB-8914-40E2-AA7A-E0F323DE6F20}" destId="{AB82456E-80A9-466A-B324-6B87988828B3}" srcOrd="0" destOrd="0" parTransId="{02BA090E-E80D-4740-971A-12FCAB25C8EB}" sibTransId="{C8F70002-8543-4912-8753-D198E5362BA9}"/>
    <dgm:cxn modelId="{F1F6B929-8357-4777-B7B1-C93DEEAF7F7F}" type="presOf" srcId="{4B01D02F-4DBA-4F95-AEAB-973297E8A1E3}" destId="{A29BAFD3-E8A5-4D4C-9E8E-7C37962F3502}" srcOrd="0" destOrd="0" presId="urn:microsoft.com/office/officeart/2005/8/layout/hierarchy3"/>
    <dgm:cxn modelId="{5108B282-B388-42B1-A10E-4BD396877AEA}" type="presOf" srcId="{AB82456E-80A9-466A-B324-6B87988828B3}" destId="{28DE9364-310A-4742-9D1F-5B87D6B65719}" srcOrd="1" destOrd="0" presId="urn:microsoft.com/office/officeart/2005/8/layout/hierarchy3"/>
    <dgm:cxn modelId="{04FDBE19-E5D6-43BB-B7C2-BBF781D1BB56}" type="presOf" srcId="{55700046-AB19-4316-9499-C83E9B5C79D1}" destId="{FCCD7B5E-F85B-4A78-9CBC-52CBF1D7E2D4}" srcOrd="0" destOrd="0" presId="urn:microsoft.com/office/officeart/2005/8/layout/hierarchy3"/>
    <dgm:cxn modelId="{6B712CDC-2F50-40B1-ADDE-C206D814B320}" type="presOf" srcId="{B41007D6-3576-4652-A4E4-DA0F9A5A086D}" destId="{2393F524-8067-4E51-8C13-375956373763}" srcOrd="0" destOrd="0" presId="urn:microsoft.com/office/officeart/2005/8/layout/hierarchy3"/>
    <dgm:cxn modelId="{37944F4E-1B27-4611-A8FC-777971CDE2B3}" srcId="{3C82DDAB-8914-40E2-AA7A-E0F323DE6F20}" destId="{55700046-AB19-4316-9499-C83E9B5C79D1}" srcOrd="1" destOrd="0" parTransId="{99D5B543-D47A-4A94-B6C9-E191688909F1}" sibTransId="{D8318D1D-67DC-4E5C-823E-7708CAD4F31B}"/>
    <dgm:cxn modelId="{78F9B9EB-563F-4B15-AB51-01D0C14415C3}" srcId="{AB82456E-80A9-466A-B324-6B87988828B3}" destId="{5E441E5C-F11C-4A31-9055-CDBDBC955883}" srcOrd="1" destOrd="0" parTransId="{F2240991-483B-4305-8295-AA9D13DB0D2D}" sibTransId="{2277E5FD-8ACE-4D78-B0FC-E9E19E3F3943}"/>
    <dgm:cxn modelId="{E340F741-D346-4CBA-8C4F-54068228D3C7}" type="presOf" srcId="{8BBB7FD2-488D-48B1-A74C-F5BA9A1C0885}" destId="{90B618CD-F1C3-49DD-90C4-4A5FD0BAA185}" srcOrd="0" destOrd="0" presId="urn:microsoft.com/office/officeart/2005/8/layout/hierarchy3"/>
    <dgm:cxn modelId="{79D6B4F8-4C0D-4DE9-9052-D3932D148285}" type="presOf" srcId="{6ED49CFF-73A0-4B4A-A2D0-81942A5ED591}" destId="{69785C4D-FF62-4F63-8AFB-CB0FEDB19ABF}" srcOrd="0" destOrd="0" presId="urn:microsoft.com/office/officeart/2005/8/layout/hierarchy3"/>
    <dgm:cxn modelId="{FBFCD75E-E4CC-4C6A-866B-6AE43D5B79CB}" type="presOf" srcId="{55700046-AB19-4316-9499-C83E9B5C79D1}" destId="{CA20C6E4-6BAC-46FE-A767-1472E1A91C1D}" srcOrd="1" destOrd="0" presId="urn:microsoft.com/office/officeart/2005/8/layout/hierarchy3"/>
    <dgm:cxn modelId="{CC1CAC2B-4624-48F9-AE77-AD4A17FD48D8}" type="presParOf" srcId="{A950AD51-150B-4A0F-B96F-D4DCD53B4C9E}" destId="{32447461-E012-4BA7-9264-227A5B467D72}" srcOrd="0" destOrd="0" presId="urn:microsoft.com/office/officeart/2005/8/layout/hierarchy3"/>
    <dgm:cxn modelId="{39E663BD-9470-4DDA-903C-7D8D5C009326}" type="presParOf" srcId="{32447461-E012-4BA7-9264-227A5B467D72}" destId="{5444AC20-580B-41B5-A15A-3CC2270BDDCA}" srcOrd="0" destOrd="0" presId="urn:microsoft.com/office/officeart/2005/8/layout/hierarchy3"/>
    <dgm:cxn modelId="{59C03C4B-57C0-422F-BC07-AF360BAF86D5}" type="presParOf" srcId="{5444AC20-580B-41B5-A15A-3CC2270BDDCA}" destId="{574254FA-BB21-4CBF-AF49-1A5176A25C95}" srcOrd="0" destOrd="0" presId="urn:microsoft.com/office/officeart/2005/8/layout/hierarchy3"/>
    <dgm:cxn modelId="{4BC393F3-6CC5-4A0F-832D-AB3C2FD8DCA8}" type="presParOf" srcId="{5444AC20-580B-41B5-A15A-3CC2270BDDCA}" destId="{28DE9364-310A-4742-9D1F-5B87D6B65719}" srcOrd="1" destOrd="0" presId="urn:microsoft.com/office/officeart/2005/8/layout/hierarchy3"/>
    <dgm:cxn modelId="{359685A9-D740-4727-A0D7-ADE0CCDCF754}" type="presParOf" srcId="{32447461-E012-4BA7-9264-227A5B467D72}" destId="{49871126-A731-4533-AC78-C6590AF7ABED}" srcOrd="1" destOrd="0" presId="urn:microsoft.com/office/officeart/2005/8/layout/hierarchy3"/>
    <dgm:cxn modelId="{4E1A056C-0677-40FF-860C-A891FDC82CD5}" type="presParOf" srcId="{49871126-A731-4533-AC78-C6590AF7ABED}" destId="{A29BAFD3-E8A5-4D4C-9E8E-7C37962F3502}" srcOrd="0" destOrd="0" presId="urn:microsoft.com/office/officeart/2005/8/layout/hierarchy3"/>
    <dgm:cxn modelId="{DF1B5E4F-BBBB-477E-8FB3-43F528A09FBC}" type="presParOf" srcId="{49871126-A731-4533-AC78-C6590AF7ABED}" destId="{7381C8A9-C5D3-449F-A99C-5C21EF4C211B}" srcOrd="1" destOrd="0" presId="urn:microsoft.com/office/officeart/2005/8/layout/hierarchy3"/>
    <dgm:cxn modelId="{206CC142-F7C2-4A6B-8DA5-C00F40222513}" type="presParOf" srcId="{49871126-A731-4533-AC78-C6590AF7ABED}" destId="{B6A039A4-E33F-4A71-B7F9-3A087CD83BFA}" srcOrd="2" destOrd="0" presId="urn:microsoft.com/office/officeart/2005/8/layout/hierarchy3"/>
    <dgm:cxn modelId="{23BFA56D-C425-4BDD-9817-B0045CD33A3A}" type="presParOf" srcId="{49871126-A731-4533-AC78-C6590AF7ABED}" destId="{B5ADF42C-E783-4729-BFC3-5228130CA1A0}" srcOrd="3" destOrd="0" presId="urn:microsoft.com/office/officeart/2005/8/layout/hierarchy3"/>
    <dgm:cxn modelId="{6F5F0FEC-7FBA-488A-AF9E-948DE5DE37F8}" type="presParOf" srcId="{A950AD51-150B-4A0F-B96F-D4DCD53B4C9E}" destId="{049436CC-88A8-4103-8D85-6009862BFEB8}" srcOrd="1" destOrd="0" presId="urn:microsoft.com/office/officeart/2005/8/layout/hierarchy3"/>
    <dgm:cxn modelId="{61F9214D-FB60-4BB3-9FD1-CDF859C1834B}" type="presParOf" srcId="{049436CC-88A8-4103-8D85-6009862BFEB8}" destId="{2DC2C039-9555-40F9-A1E5-4E3DF652BF10}" srcOrd="0" destOrd="0" presId="urn:microsoft.com/office/officeart/2005/8/layout/hierarchy3"/>
    <dgm:cxn modelId="{84CBC58E-DC4C-45C5-9AAD-256C83E51F5C}" type="presParOf" srcId="{2DC2C039-9555-40F9-A1E5-4E3DF652BF10}" destId="{FCCD7B5E-F85B-4A78-9CBC-52CBF1D7E2D4}" srcOrd="0" destOrd="0" presId="urn:microsoft.com/office/officeart/2005/8/layout/hierarchy3"/>
    <dgm:cxn modelId="{23A07844-8B4F-40C3-9A44-CE1F1EEC51E4}" type="presParOf" srcId="{2DC2C039-9555-40F9-A1E5-4E3DF652BF10}" destId="{CA20C6E4-6BAC-46FE-A767-1472E1A91C1D}" srcOrd="1" destOrd="0" presId="urn:microsoft.com/office/officeart/2005/8/layout/hierarchy3"/>
    <dgm:cxn modelId="{D87AF41A-1AA6-4DD9-A875-B33D4E2452A4}" type="presParOf" srcId="{049436CC-88A8-4103-8D85-6009862BFEB8}" destId="{F8C3650E-BB9D-4C1A-A1B3-5A5652E8E6C9}" srcOrd="1" destOrd="0" presId="urn:microsoft.com/office/officeart/2005/8/layout/hierarchy3"/>
    <dgm:cxn modelId="{6430FD1A-94DD-42CF-A8A2-A4FC5E2D2A4E}" type="presParOf" srcId="{F8C3650E-BB9D-4C1A-A1B3-5A5652E8E6C9}" destId="{2393F524-8067-4E51-8C13-375956373763}" srcOrd="0" destOrd="0" presId="urn:microsoft.com/office/officeart/2005/8/layout/hierarchy3"/>
    <dgm:cxn modelId="{B570F634-6696-4A90-981B-7D1FF43A26B1}" type="presParOf" srcId="{F8C3650E-BB9D-4C1A-A1B3-5A5652E8E6C9}" destId="{79D56F7C-C909-43E2-8731-DDDF335D5C42}" srcOrd="1" destOrd="0" presId="urn:microsoft.com/office/officeart/2005/8/layout/hierarchy3"/>
    <dgm:cxn modelId="{6D239BEA-DCC4-4F43-81AD-ED0400AA82CD}" type="presParOf" srcId="{F8C3650E-BB9D-4C1A-A1B3-5A5652E8E6C9}" destId="{90B618CD-F1C3-49DD-90C4-4A5FD0BAA185}" srcOrd="2" destOrd="0" presId="urn:microsoft.com/office/officeart/2005/8/layout/hierarchy3"/>
    <dgm:cxn modelId="{82A21400-F603-4B03-B032-050B134D4EC2}" type="presParOf" srcId="{F8C3650E-BB9D-4C1A-A1B3-5A5652E8E6C9}" destId="{69785C4D-FF62-4F63-8AFB-CB0FEDB19AB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59D572-F20B-4B4B-A1DF-7E1F123CBBC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E4BE764-C22C-4991-8B17-0822E7D52616}">
      <dgm:prSet phldrT="[Text]" custT="1"/>
      <dgm:spPr/>
      <dgm:t>
        <a:bodyPr/>
        <a:lstStyle/>
        <a:p>
          <a:r>
            <a:rPr lang="en-US" sz="2000" b="0" dirty="0" smtClean="0"/>
            <a:t>Maestros de </a:t>
          </a:r>
          <a:r>
            <a:rPr lang="en-US" sz="2000" b="0" dirty="0" err="1" smtClean="0"/>
            <a:t>escuela</a:t>
          </a:r>
          <a:r>
            <a:rPr lang="en-US" sz="2000" b="0" dirty="0" smtClean="0"/>
            <a:t> </a:t>
          </a:r>
          <a:r>
            <a:rPr lang="en-US" sz="2000" b="1" dirty="0" smtClean="0"/>
            <a:t>de </a:t>
          </a:r>
          <a:r>
            <a:rPr lang="en-US" sz="2000" b="1" dirty="0" err="1" smtClean="0"/>
            <a:t>nuevo</a:t>
          </a:r>
          <a:r>
            <a:rPr lang="en-US" sz="2000" b="1" dirty="0" smtClean="0"/>
            <a:t> </a:t>
          </a:r>
          <a:r>
            <a:rPr lang="en-US" sz="2000" b="1" dirty="0" err="1" smtClean="0"/>
            <a:t>ingreso</a:t>
          </a:r>
          <a:endParaRPr lang="en-US" sz="2000" b="1" dirty="0" smtClean="0"/>
        </a:p>
        <a:p>
          <a:r>
            <a:rPr lang="en-US" sz="2000" b="0" dirty="0" smtClean="0"/>
            <a:t>(0 a 3 </a:t>
          </a:r>
          <a:r>
            <a:rPr lang="en-US" sz="2000" b="0" dirty="0" err="1" smtClean="0"/>
            <a:t>años</a:t>
          </a:r>
          <a:r>
            <a:rPr lang="en-US" sz="2000" b="0" dirty="0" smtClean="0"/>
            <a:t> en el DEPR)</a:t>
          </a:r>
          <a:endParaRPr lang="en-US" sz="2000" b="0" dirty="0"/>
        </a:p>
      </dgm:t>
    </dgm:pt>
    <dgm:pt modelId="{FDE3BF37-505E-4782-BD69-419D21DC7E60}" type="parTrans" cxnId="{058301EE-8D83-4A9A-AD8D-B83DF634ACA1}">
      <dgm:prSet/>
      <dgm:spPr/>
      <dgm:t>
        <a:bodyPr/>
        <a:lstStyle/>
        <a:p>
          <a:endParaRPr lang="en-US"/>
        </a:p>
      </dgm:t>
    </dgm:pt>
    <dgm:pt modelId="{DCF99E61-90FA-47C8-925A-77AED5817E9D}" type="sibTrans" cxnId="{058301EE-8D83-4A9A-AD8D-B83DF634ACA1}">
      <dgm:prSet/>
      <dgm:spPr/>
      <dgm:t>
        <a:bodyPr/>
        <a:lstStyle/>
        <a:p>
          <a:endParaRPr lang="en-US"/>
        </a:p>
      </dgm:t>
    </dgm:pt>
    <dgm:pt modelId="{912141C8-2D57-417C-8A28-017FBAAD0393}">
      <dgm:prSet phldrT="[Text]" custT="1"/>
      <dgm:spPr>
        <a:solidFill>
          <a:srgbClr val="FFFBEB"/>
        </a:solidFill>
        <a:ln>
          <a:solidFill>
            <a:schemeClr val="tx2">
              <a:lumMod val="75000"/>
            </a:schemeClr>
          </a:solidFill>
        </a:ln>
      </dgm:spPr>
      <dgm:t>
        <a:bodyPr/>
        <a:lstStyle/>
        <a:p>
          <a:pPr algn="ctr"/>
          <a:r>
            <a:rPr lang="en-US" sz="2000" dirty="0" smtClean="0">
              <a:solidFill>
                <a:schemeClr val="tx1"/>
              </a:solidFill>
            </a:rPr>
            <a:t>Serán </a:t>
          </a:r>
          <a:r>
            <a:rPr lang="en-US" sz="2000" dirty="0" err="1" smtClean="0">
              <a:solidFill>
                <a:schemeClr val="tx1"/>
              </a:solidFill>
            </a:rPr>
            <a:t>evaluados</a:t>
          </a:r>
          <a:r>
            <a:rPr lang="en-US" sz="2000" dirty="0" smtClean="0">
              <a:solidFill>
                <a:schemeClr val="tx1"/>
              </a:solidFill>
            </a:rPr>
            <a:t> </a:t>
          </a:r>
          <a:r>
            <a:rPr lang="en-US" sz="2000" dirty="0" err="1" smtClean="0">
              <a:solidFill>
                <a:schemeClr val="tx1"/>
              </a:solidFill>
            </a:rPr>
            <a:t>anualmente</a:t>
          </a:r>
          <a:r>
            <a:rPr lang="en-US" sz="2000" dirty="0" smtClean="0">
              <a:solidFill>
                <a:schemeClr val="tx1"/>
              </a:solidFill>
            </a:rPr>
            <a:t> con </a:t>
          </a:r>
          <a:r>
            <a:rPr lang="en-US" sz="2000" dirty="0" err="1" smtClean="0">
              <a:solidFill>
                <a:schemeClr val="tx1"/>
              </a:solidFill>
            </a:rPr>
            <a:t>evaluación</a:t>
          </a:r>
          <a:r>
            <a:rPr lang="en-US" sz="2000" dirty="0" smtClean="0">
              <a:solidFill>
                <a:schemeClr val="tx1"/>
              </a:solidFill>
            </a:rPr>
            <a:t> </a:t>
          </a:r>
          <a:r>
            <a:rPr lang="en-US" sz="2000" dirty="0" err="1" smtClean="0">
              <a:solidFill>
                <a:schemeClr val="tx1"/>
              </a:solidFill>
            </a:rPr>
            <a:t>sumativa</a:t>
          </a:r>
          <a:r>
            <a:rPr lang="en-US" sz="2000" dirty="0" smtClean="0">
              <a:solidFill>
                <a:schemeClr val="tx1"/>
              </a:solidFill>
            </a:rPr>
            <a:t>.</a:t>
          </a:r>
          <a:endParaRPr lang="en-US" sz="2000" dirty="0">
            <a:solidFill>
              <a:schemeClr val="tx1"/>
            </a:solidFill>
          </a:endParaRPr>
        </a:p>
      </dgm:t>
    </dgm:pt>
    <dgm:pt modelId="{91F8EDAD-85FF-401E-BDE5-F1328814B167}" type="parTrans" cxnId="{42C315D7-8FDA-4E9F-B275-165F8E73319F}">
      <dgm:prSet/>
      <dgm:spPr/>
      <dgm:t>
        <a:bodyPr/>
        <a:lstStyle/>
        <a:p>
          <a:endParaRPr lang="en-US"/>
        </a:p>
      </dgm:t>
    </dgm:pt>
    <dgm:pt modelId="{6E40A362-87FB-4C64-823E-665AD3690E2F}" type="sibTrans" cxnId="{42C315D7-8FDA-4E9F-B275-165F8E73319F}">
      <dgm:prSet/>
      <dgm:spPr/>
      <dgm:t>
        <a:bodyPr/>
        <a:lstStyle/>
        <a:p>
          <a:endParaRPr lang="en-US"/>
        </a:p>
      </dgm:t>
    </dgm:pt>
    <dgm:pt modelId="{E6B5CE35-D1BE-45E9-AF3F-E9C0C9DA807C}">
      <dgm:prSet phldrT="[Text]" custT="1"/>
      <dgm:spPr/>
      <dgm:t>
        <a:bodyPr/>
        <a:lstStyle/>
        <a:p>
          <a:r>
            <a:rPr lang="es-PR" sz="2000" dirty="0" smtClean="0"/>
            <a:t>Maestros de escuela con estatus </a:t>
          </a:r>
          <a:r>
            <a:rPr lang="es-PR" sz="2000" b="1" dirty="0" smtClean="0"/>
            <a:t>transitorio, probatorio o acogidos   a  carrera magisterial</a:t>
          </a:r>
          <a:endParaRPr lang="en-US" sz="2000" b="1" dirty="0"/>
        </a:p>
      </dgm:t>
    </dgm:pt>
    <dgm:pt modelId="{EA197D91-6A28-4E15-8E44-5DC2CE1BACA7}" type="parTrans" cxnId="{4AD3C8C1-C1BF-4DB2-BF10-09BDA9642C28}">
      <dgm:prSet/>
      <dgm:spPr/>
      <dgm:t>
        <a:bodyPr/>
        <a:lstStyle/>
        <a:p>
          <a:endParaRPr lang="en-US"/>
        </a:p>
      </dgm:t>
    </dgm:pt>
    <dgm:pt modelId="{34C80737-1864-4007-BAFE-AE2CA53C2118}" type="sibTrans" cxnId="{4AD3C8C1-C1BF-4DB2-BF10-09BDA9642C28}">
      <dgm:prSet/>
      <dgm:spPr/>
      <dgm:t>
        <a:bodyPr/>
        <a:lstStyle/>
        <a:p>
          <a:endParaRPr lang="en-US"/>
        </a:p>
      </dgm:t>
    </dgm:pt>
    <dgm:pt modelId="{B4DAD56B-E842-4342-9F62-C584441456A6}">
      <dgm:prSet phldrT="[Text]" custT="1"/>
      <dgm:spPr>
        <a:solidFill>
          <a:srgbClr val="FFFBEB"/>
        </a:solidFill>
        <a:ln>
          <a:solidFill>
            <a:schemeClr val="tx2">
              <a:lumMod val="75000"/>
            </a:schemeClr>
          </a:solidFill>
        </a:ln>
      </dgm:spPr>
      <dgm:t>
        <a:bodyPr/>
        <a:lstStyle/>
        <a:p>
          <a:pPr algn="ctr"/>
          <a:r>
            <a:rPr lang="en-US" sz="2000" dirty="0" smtClean="0">
              <a:solidFill>
                <a:schemeClr val="tx1"/>
              </a:solidFill>
            </a:rPr>
            <a:t>Serán </a:t>
          </a:r>
          <a:r>
            <a:rPr lang="en-US" sz="2000" dirty="0" err="1" smtClean="0">
              <a:solidFill>
                <a:schemeClr val="tx1"/>
              </a:solidFill>
            </a:rPr>
            <a:t>evaluados</a:t>
          </a:r>
          <a:r>
            <a:rPr lang="en-US" sz="2000" dirty="0" smtClean="0">
              <a:solidFill>
                <a:schemeClr val="tx1"/>
              </a:solidFill>
            </a:rPr>
            <a:t> </a:t>
          </a:r>
          <a:r>
            <a:rPr lang="en-US" sz="2000" dirty="0" err="1" smtClean="0">
              <a:solidFill>
                <a:schemeClr val="tx1"/>
              </a:solidFill>
            </a:rPr>
            <a:t>anualmente</a:t>
          </a:r>
          <a:r>
            <a:rPr lang="en-US" sz="2000" dirty="0" smtClean="0">
              <a:solidFill>
                <a:schemeClr val="tx1"/>
              </a:solidFill>
            </a:rPr>
            <a:t> con </a:t>
          </a:r>
          <a:r>
            <a:rPr lang="en-US" sz="2000" dirty="0" err="1" smtClean="0">
              <a:solidFill>
                <a:schemeClr val="tx1"/>
              </a:solidFill>
            </a:rPr>
            <a:t>evaluación</a:t>
          </a:r>
          <a:r>
            <a:rPr lang="en-US" sz="2000" dirty="0" smtClean="0">
              <a:solidFill>
                <a:schemeClr val="tx1"/>
              </a:solidFill>
            </a:rPr>
            <a:t> </a:t>
          </a:r>
          <a:r>
            <a:rPr lang="en-US" sz="2000" dirty="0" err="1" smtClean="0">
              <a:solidFill>
                <a:schemeClr val="tx1"/>
              </a:solidFill>
            </a:rPr>
            <a:t>sumativa</a:t>
          </a:r>
          <a:r>
            <a:rPr lang="en-US" sz="2000" dirty="0" smtClean="0">
              <a:solidFill>
                <a:schemeClr val="tx1"/>
              </a:solidFill>
            </a:rPr>
            <a:t>.</a:t>
          </a:r>
        </a:p>
        <a:p>
          <a:pPr algn="ctr"/>
          <a:endParaRPr lang="en-US" sz="2000" dirty="0" smtClean="0">
            <a:solidFill>
              <a:schemeClr val="tx1"/>
            </a:solidFill>
          </a:endParaRPr>
        </a:p>
        <a:p>
          <a:pPr algn="l"/>
          <a:r>
            <a:rPr lang="en-US" sz="2000" dirty="0" err="1" smtClean="0">
              <a:solidFill>
                <a:schemeClr val="tx1"/>
              </a:solidFill>
            </a:rPr>
            <a:t>Redactarán</a:t>
          </a:r>
          <a:r>
            <a:rPr lang="en-US" sz="2000" dirty="0" smtClean="0">
              <a:solidFill>
                <a:schemeClr val="tx1"/>
              </a:solidFill>
            </a:rPr>
            <a:t>  el Plan Individual de </a:t>
          </a:r>
          <a:r>
            <a:rPr lang="en-US" sz="2000" dirty="0" err="1" smtClean="0">
              <a:solidFill>
                <a:schemeClr val="tx1"/>
              </a:solidFill>
            </a:rPr>
            <a:t>Desarrollo</a:t>
          </a:r>
          <a:r>
            <a:rPr lang="en-US" sz="2000" dirty="0" smtClean="0">
              <a:solidFill>
                <a:schemeClr val="tx1"/>
              </a:solidFill>
            </a:rPr>
            <a:t> </a:t>
          </a:r>
          <a:r>
            <a:rPr lang="en-US" sz="2000" dirty="0" err="1" smtClean="0">
              <a:solidFill>
                <a:schemeClr val="tx1"/>
              </a:solidFill>
            </a:rPr>
            <a:t>Profesional</a:t>
          </a:r>
          <a:r>
            <a:rPr lang="en-US" sz="2000" dirty="0" smtClean="0">
              <a:solidFill>
                <a:schemeClr val="tx1"/>
              </a:solidFill>
            </a:rPr>
            <a:t> </a:t>
          </a:r>
          <a:r>
            <a:rPr lang="en-US" sz="2000" dirty="0" err="1" smtClean="0">
              <a:solidFill>
                <a:schemeClr val="tx1"/>
              </a:solidFill>
            </a:rPr>
            <a:t>anualmente</a:t>
          </a:r>
          <a:r>
            <a:rPr lang="en-US" sz="2000" dirty="0" smtClean="0">
              <a:solidFill>
                <a:schemeClr val="tx1"/>
              </a:solidFill>
            </a:rPr>
            <a:t>.</a:t>
          </a:r>
        </a:p>
        <a:p>
          <a:pPr algn="ctr"/>
          <a:r>
            <a:rPr lang="en-US" sz="2000" dirty="0" smtClean="0">
              <a:solidFill>
                <a:schemeClr val="tx1"/>
              </a:solidFill>
            </a:rPr>
            <a:t> </a:t>
          </a:r>
          <a:endParaRPr lang="en-US" sz="2000" dirty="0">
            <a:solidFill>
              <a:schemeClr val="tx1"/>
            </a:solidFill>
          </a:endParaRPr>
        </a:p>
      </dgm:t>
    </dgm:pt>
    <dgm:pt modelId="{6C538EAC-2C9F-48C3-B9C4-45060BF4B2F6}" type="parTrans" cxnId="{D0667845-60CB-4802-9991-91D907EE05B7}">
      <dgm:prSet/>
      <dgm:spPr/>
      <dgm:t>
        <a:bodyPr/>
        <a:lstStyle/>
        <a:p>
          <a:endParaRPr lang="en-US"/>
        </a:p>
      </dgm:t>
    </dgm:pt>
    <dgm:pt modelId="{6DA0319C-9619-4890-9678-88CD8508C7A6}" type="sibTrans" cxnId="{D0667845-60CB-4802-9991-91D907EE05B7}">
      <dgm:prSet/>
      <dgm:spPr/>
      <dgm:t>
        <a:bodyPr/>
        <a:lstStyle/>
        <a:p>
          <a:endParaRPr lang="en-US"/>
        </a:p>
      </dgm:t>
    </dgm:pt>
    <dgm:pt modelId="{3B364336-88DD-4109-8447-B52A48D44CEE}">
      <dgm:prSet phldrT="[Text]" custT="1"/>
      <dgm:spPr/>
      <dgm:t>
        <a:bodyPr/>
        <a:lstStyle/>
        <a:p>
          <a:r>
            <a:rPr lang="en-US" sz="2000" dirty="0" smtClean="0"/>
            <a:t>Maestros de </a:t>
          </a:r>
          <a:r>
            <a:rPr lang="en-US" sz="2000" dirty="0" err="1" smtClean="0"/>
            <a:t>escuela</a:t>
          </a:r>
          <a:r>
            <a:rPr lang="en-US" sz="2000" dirty="0" smtClean="0"/>
            <a:t> con </a:t>
          </a:r>
          <a:r>
            <a:rPr lang="en-US" sz="2000" dirty="0" err="1" smtClean="0"/>
            <a:t>estatus</a:t>
          </a:r>
          <a:r>
            <a:rPr lang="en-US" sz="2000" dirty="0" smtClean="0"/>
            <a:t> </a:t>
          </a:r>
          <a:r>
            <a:rPr lang="en-US" sz="2000" b="1" dirty="0" err="1" smtClean="0"/>
            <a:t>permanente</a:t>
          </a:r>
          <a:endParaRPr lang="en-US" sz="2000" b="1" dirty="0"/>
        </a:p>
      </dgm:t>
    </dgm:pt>
    <dgm:pt modelId="{14187AD8-781B-466E-A86A-3B077F9369F3}" type="parTrans" cxnId="{79F5DFA7-99E6-4548-AEEF-5A76D97C9F79}">
      <dgm:prSet/>
      <dgm:spPr/>
      <dgm:t>
        <a:bodyPr/>
        <a:lstStyle/>
        <a:p>
          <a:endParaRPr lang="en-US"/>
        </a:p>
      </dgm:t>
    </dgm:pt>
    <dgm:pt modelId="{09A94910-3A1B-478E-887E-6F51E7ACD28D}" type="sibTrans" cxnId="{79F5DFA7-99E6-4548-AEEF-5A76D97C9F79}">
      <dgm:prSet/>
      <dgm:spPr/>
      <dgm:t>
        <a:bodyPr/>
        <a:lstStyle/>
        <a:p>
          <a:endParaRPr lang="en-US"/>
        </a:p>
      </dgm:t>
    </dgm:pt>
    <dgm:pt modelId="{7F45BAAB-36E0-43A9-82C5-B2B4717B8DCF}">
      <dgm:prSet phldrT="[Text]" custT="1"/>
      <dgm:spPr>
        <a:solidFill>
          <a:srgbClr val="FFFBEB"/>
        </a:solidFill>
        <a:ln>
          <a:solidFill>
            <a:schemeClr val="tx2">
              <a:lumMod val="75000"/>
            </a:schemeClr>
          </a:solidFill>
        </a:ln>
      </dgm:spPr>
      <dgm:t>
        <a:bodyPr/>
        <a:lstStyle/>
        <a:p>
          <a:r>
            <a:rPr lang="en-US" sz="1400" b="1" u="sng" dirty="0" smtClean="0">
              <a:solidFill>
                <a:schemeClr val="tx1"/>
              </a:solidFill>
            </a:rPr>
            <a:t>1er </a:t>
          </a:r>
          <a:r>
            <a:rPr lang="en-US" sz="1400" b="1" u="sng" dirty="0" err="1" smtClean="0">
              <a:solidFill>
                <a:schemeClr val="tx1"/>
              </a:solidFill>
            </a:rPr>
            <a:t>año</a:t>
          </a:r>
          <a:r>
            <a:rPr lang="en-US" sz="1400" b="1" u="sng" dirty="0" smtClean="0">
              <a:solidFill>
                <a:schemeClr val="tx1"/>
              </a:solidFill>
            </a:rPr>
            <a:t> de </a:t>
          </a:r>
          <a:r>
            <a:rPr lang="en-US" sz="1400" b="1" u="sng" dirty="0" err="1" smtClean="0">
              <a:solidFill>
                <a:schemeClr val="tx1"/>
              </a:solidFill>
            </a:rPr>
            <a:t>implementación</a:t>
          </a:r>
          <a:r>
            <a:rPr lang="en-US" sz="1400" b="1" u="sng" dirty="0" smtClean="0">
              <a:solidFill>
                <a:schemeClr val="tx1"/>
              </a:solidFill>
            </a:rPr>
            <a:t>: </a:t>
          </a:r>
        </a:p>
        <a:p>
          <a:r>
            <a:rPr lang="en-US" sz="1400" dirty="0" smtClean="0">
              <a:solidFill>
                <a:schemeClr val="tx1"/>
              </a:solidFill>
            </a:rPr>
            <a:t>- Serán evaluados con un </a:t>
          </a:r>
          <a:r>
            <a:rPr lang="en-US" sz="1400" dirty="0" err="1" smtClean="0">
              <a:solidFill>
                <a:schemeClr val="tx1"/>
              </a:solidFill>
            </a:rPr>
            <a:t>ciclo</a:t>
          </a:r>
          <a:r>
            <a:rPr lang="en-US" sz="1400" dirty="0" smtClean="0">
              <a:solidFill>
                <a:schemeClr val="tx1"/>
              </a:solidFill>
            </a:rPr>
            <a:t> </a:t>
          </a:r>
          <a:r>
            <a:rPr lang="en-US" sz="1400" dirty="0" err="1" smtClean="0">
              <a:solidFill>
                <a:schemeClr val="tx1"/>
              </a:solidFill>
            </a:rPr>
            <a:t>completo</a:t>
          </a:r>
          <a:r>
            <a:rPr lang="en-US" sz="1400" dirty="0" smtClean="0">
              <a:solidFill>
                <a:schemeClr val="tx1"/>
              </a:solidFill>
            </a:rPr>
            <a:t> de </a:t>
          </a:r>
          <a:r>
            <a:rPr lang="en-US" sz="1400" dirty="0" err="1" smtClean="0">
              <a:solidFill>
                <a:schemeClr val="tx1"/>
              </a:solidFill>
            </a:rPr>
            <a:t>evaluación</a:t>
          </a:r>
          <a:r>
            <a:rPr lang="en-US" sz="1400" dirty="0" smtClean="0">
              <a:solidFill>
                <a:schemeClr val="tx1"/>
              </a:solidFill>
            </a:rPr>
            <a:t> con </a:t>
          </a:r>
          <a:r>
            <a:rPr lang="en-US" sz="1400" dirty="0" err="1" smtClean="0">
              <a:solidFill>
                <a:schemeClr val="tx1"/>
              </a:solidFill>
            </a:rPr>
            <a:t>todas</a:t>
          </a:r>
          <a:r>
            <a:rPr lang="en-US" sz="1400" dirty="0" smtClean="0">
              <a:solidFill>
                <a:schemeClr val="tx1"/>
              </a:solidFill>
            </a:rPr>
            <a:t> </a:t>
          </a:r>
          <a:r>
            <a:rPr lang="en-US" sz="1400" dirty="0" err="1" smtClean="0">
              <a:solidFill>
                <a:schemeClr val="tx1"/>
              </a:solidFill>
            </a:rPr>
            <a:t>las</a:t>
          </a:r>
          <a:r>
            <a:rPr lang="en-US" sz="1400" dirty="0" smtClean="0">
              <a:solidFill>
                <a:schemeClr val="tx1"/>
              </a:solidFill>
            </a:rPr>
            <a:t> </a:t>
          </a:r>
          <a:r>
            <a:rPr lang="en-US" sz="1400" dirty="0" err="1" smtClean="0">
              <a:solidFill>
                <a:schemeClr val="tx1"/>
              </a:solidFill>
            </a:rPr>
            <a:t>visitas</a:t>
          </a:r>
          <a:r>
            <a:rPr lang="en-US" sz="1400" dirty="0" smtClean="0">
              <a:solidFill>
                <a:schemeClr val="tx1"/>
              </a:solidFill>
            </a:rPr>
            <a:t> y </a:t>
          </a:r>
          <a:r>
            <a:rPr lang="en-US" sz="1400" dirty="0" err="1" smtClean="0">
              <a:solidFill>
                <a:schemeClr val="tx1"/>
              </a:solidFill>
            </a:rPr>
            <a:t>pasos</a:t>
          </a:r>
          <a:r>
            <a:rPr lang="en-US" sz="1100" dirty="0" smtClean="0">
              <a:solidFill>
                <a:schemeClr val="tx1"/>
              </a:solidFill>
            </a:rPr>
            <a:t>.</a:t>
          </a:r>
          <a:endParaRPr lang="en-US" sz="1100" dirty="0"/>
        </a:p>
      </dgm:t>
    </dgm:pt>
    <dgm:pt modelId="{BEAA566C-F786-4799-99FB-836D9BDB06E8}" type="parTrans" cxnId="{FE63CA8F-CEEB-45A2-8415-188233591E67}">
      <dgm:prSet/>
      <dgm:spPr/>
      <dgm:t>
        <a:bodyPr/>
        <a:lstStyle/>
        <a:p>
          <a:endParaRPr lang="en-US"/>
        </a:p>
      </dgm:t>
    </dgm:pt>
    <dgm:pt modelId="{5B5EFDD6-2279-466B-A490-6B87D7B94592}" type="sibTrans" cxnId="{FE63CA8F-CEEB-45A2-8415-188233591E67}">
      <dgm:prSet/>
      <dgm:spPr/>
      <dgm:t>
        <a:bodyPr/>
        <a:lstStyle/>
        <a:p>
          <a:endParaRPr lang="en-US"/>
        </a:p>
      </dgm:t>
    </dgm:pt>
    <dgm:pt modelId="{505D1BD1-2C12-40F4-9341-ED8FA259B42C}">
      <dgm:prSet phldrT="[Text]" custT="1"/>
      <dgm:spPr>
        <a:solidFill>
          <a:srgbClr val="FFFBEB"/>
        </a:solidFill>
        <a:ln>
          <a:solidFill>
            <a:schemeClr val="tx2">
              <a:lumMod val="75000"/>
            </a:schemeClr>
          </a:solidFill>
        </a:ln>
      </dgm:spPr>
      <dgm:t>
        <a:bodyPr/>
        <a:lstStyle/>
        <a:p>
          <a:r>
            <a:rPr lang="en-US" sz="1400" b="1" u="sng" dirty="0" smtClean="0">
              <a:solidFill>
                <a:schemeClr val="tx1"/>
              </a:solidFill>
            </a:rPr>
            <a:t>2do. y 3er </a:t>
          </a:r>
          <a:r>
            <a:rPr lang="en-US" sz="1400" b="1" u="sng" dirty="0" err="1" smtClean="0">
              <a:solidFill>
                <a:schemeClr val="tx1"/>
              </a:solidFill>
            </a:rPr>
            <a:t>año</a:t>
          </a:r>
          <a:r>
            <a:rPr lang="en-US" sz="1400" b="1" u="sng" dirty="0" smtClean="0">
              <a:solidFill>
                <a:schemeClr val="tx1"/>
              </a:solidFill>
            </a:rPr>
            <a:t> de </a:t>
          </a:r>
          <a:r>
            <a:rPr lang="en-US" sz="1400" b="1" u="sng" dirty="0" err="1" smtClean="0">
              <a:solidFill>
                <a:schemeClr val="tx1"/>
              </a:solidFill>
            </a:rPr>
            <a:t>implementación</a:t>
          </a:r>
          <a:r>
            <a:rPr lang="en-US" sz="1400" b="1" u="sng" dirty="0" smtClean="0">
              <a:solidFill>
                <a:schemeClr val="tx1"/>
              </a:solidFill>
            </a:rPr>
            <a:t>: </a:t>
          </a:r>
        </a:p>
        <a:p>
          <a:r>
            <a:rPr lang="en-US" sz="1400" dirty="0" smtClean="0">
              <a:solidFill>
                <a:schemeClr val="tx1"/>
              </a:solidFill>
            </a:rPr>
            <a:t>- </a:t>
          </a:r>
          <a:r>
            <a:rPr lang="en-US" sz="1400" dirty="0" err="1" smtClean="0">
              <a:solidFill>
                <a:srgbClr val="FF0000"/>
              </a:solidFill>
            </a:rPr>
            <a:t>Nivel</a:t>
          </a:r>
          <a:r>
            <a:rPr lang="en-US" sz="1400" dirty="0" smtClean="0">
              <a:solidFill>
                <a:srgbClr val="FF0000"/>
              </a:solidFill>
            </a:rPr>
            <a:t> de </a:t>
          </a:r>
          <a:r>
            <a:rPr lang="en-US" sz="1400" dirty="0" err="1" smtClean="0">
              <a:solidFill>
                <a:srgbClr val="FF0000"/>
              </a:solidFill>
            </a:rPr>
            <a:t>ejecución</a:t>
          </a:r>
          <a:r>
            <a:rPr lang="en-US" sz="1400" dirty="0" smtClean="0">
              <a:solidFill>
                <a:srgbClr val="FF0000"/>
              </a:solidFill>
            </a:rPr>
            <a:t> </a:t>
          </a:r>
          <a:r>
            <a:rPr lang="en-US" sz="1400" dirty="0" err="1" smtClean="0">
              <a:solidFill>
                <a:srgbClr val="FF0000"/>
              </a:solidFill>
            </a:rPr>
            <a:t>ejemplar</a:t>
          </a:r>
          <a:r>
            <a:rPr lang="en-US" sz="1400" dirty="0" smtClean="0">
              <a:solidFill>
                <a:srgbClr val="FF0000"/>
              </a:solidFill>
            </a:rPr>
            <a:t> o </a:t>
          </a:r>
          <a:r>
            <a:rPr lang="en-US" sz="1400" dirty="0" err="1" smtClean="0">
              <a:solidFill>
                <a:srgbClr val="FF0000"/>
              </a:solidFill>
            </a:rPr>
            <a:t>competente</a:t>
          </a:r>
          <a:r>
            <a:rPr lang="en-US" sz="1400" dirty="0" smtClean="0">
              <a:solidFill>
                <a:schemeClr val="tx1"/>
              </a:solidFill>
            </a:rPr>
            <a:t>:</a:t>
          </a:r>
          <a:r>
            <a:rPr lang="es-PR" sz="1400" dirty="0" smtClean="0">
              <a:solidFill>
                <a:schemeClr val="tx1"/>
              </a:solidFill>
            </a:rPr>
            <a:t> desarrollarán un Plan Individual de Desarrollo Profesional anualmente , recibirán una visita formativa anualmente y una evaluación </a:t>
          </a:r>
          <a:r>
            <a:rPr lang="es-PR" sz="1400" dirty="0" err="1" smtClean="0">
              <a:solidFill>
                <a:schemeClr val="tx1"/>
              </a:solidFill>
            </a:rPr>
            <a:t>sumativa</a:t>
          </a:r>
          <a:r>
            <a:rPr lang="es-PR" sz="1400" dirty="0" smtClean="0">
              <a:solidFill>
                <a:schemeClr val="tx1"/>
              </a:solidFill>
            </a:rPr>
            <a:t> cada dos (2) años.</a:t>
          </a:r>
        </a:p>
        <a:p>
          <a:r>
            <a:rPr lang="es-PR" sz="1400" dirty="0" smtClean="0">
              <a:solidFill>
                <a:schemeClr val="tx1"/>
              </a:solidFill>
            </a:rPr>
            <a:t>- </a:t>
          </a:r>
          <a:r>
            <a:rPr lang="es-PR" sz="1400" dirty="0" smtClean="0">
              <a:solidFill>
                <a:srgbClr val="FF0000"/>
              </a:solidFill>
            </a:rPr>
            <a:t>Nivel de ejecución mínima o inadecuada</a:t>
          </a:r>
          <a:r>
            <a:rPr lang="es-PR" sz="1400" dirty="0" smtClean="0">
              <a:solidFill>
                <a:schemeClr val="tx1"/>
              </a:solidFill>
            </a:rPr>
            <a:t>: </a:t>
          </a:r>
          <a:r>
            <a:rPr lang="es-ES" sz="1400" dirty="0" smtClean="0">
              <a:solidFill>
                <a:schemeClr val="tx1"/>
              </a:solidFill>
            </a:rPr>
            <a:t>Serán evaluados anualmente con el ciclo completo de evaluación con todas las visitas y pasos.</a:t>
          </a:r>
          <a:endParaRPr lang="en-US" sz="1400" dirty="0" smtClean="0">
            <a:solidFill>
              <a:schemeClr val="tx1"/>
            </a:solidFill>
          </a:endParaRPr>
        </a:p>
        <a:p>
          <a:r>
            <a:rPr lang="es-PR" sz="1400" b="0" dirty="0" smtClean="0">
              <a:solidFill>
                <a:schemeClr val="tx1"/>
              </a:solidFill>
            </a:rPr>
            <a:t>Desarrollarán un Plan Individual de  Desarrollo Profesional  por dos años con apoyo del director de escuela y personal del distrito  para revisar el cumplimiento del mismo.</a:t>
          </a:r>
          <a:endParaRPr lang="en-US" sz="1400" b="0" dirty="0">
            <a:solidFill>
              <a:schemeClr val="tx1"/>
            </a:solidFill>
          </a:endParaRPr>
        </a:p>
      </dgm:t>
    </dgm:pt>
    <dgm:pt modelId="{6073BE16-E66F-48C3-8591-335DBB21CD95}" type="parTrans" cxnId="{0753A841-FBE5-46EB-A0A1-15795AC352EC}">
      <dgm:prSet/>
      <dgm:spPr/>
      <dgm:t>
        <a:bodyPr/>
        <a:lstStyle/>
        <a:p>
          <a:endParaRPr lang="en-US"/>
        </a:p>
      </dgm:t>
    </dgm:pt>
    <dgm:pt modelId="{8D679920-B2AB-475B-81E7-88CCAACD26DF}" type="sibTrans" cxnId="{0753A841-FBE5-46EB-A0A1-15795AC352EC}">
      <dgm:prSet/>
      <dgm:spPr/>
      <dgm:t>
        <a:bodyPr/>
        <a:lstStyle/>
        <a:p>
          <a:endParaRPr lang="en-US"/>
        </a:p>
      </dgm:t>
    </dgm:pt>
    <dgm:pt modelId="{F581A53C-D113-404C-A2C7-65914500CFC5}">
      <dgm:prSet phldrT="[Text]" custT="1"/>
      <dgm:spPr>
        <a:solidFill>
          <a:srgbClr val="FFFBEB"/>
        </a:solidFill>
        <a:ln>
          <a:solidFill>
            <a:schemeClr val="tx2">
              <a:lumMod val="75000"/>
            </a:schemeClr>
          </a:solidFill>
        </a:ln>
      </dgm:spPr>
      <dgm:t>
        <a:bodyPr/>
        <a:lstStyle/>
        <a:p>
          <a:pPr algn="l"/>
          <a:r>
            <a:rPr lang="en-US" sz="1700" dirty="0" smtClean="0">
              <a:solidFill>
                <a:schemeClr val="tx1"/>
              </a:solidFill>
            </a:rPr>
            <a:t>-</a:t>
          </a:r>
          <a:r>
            <a:rPr lang="en-US" sz="1800" dirty="0" err="1" smtClean="0">
              <a:solidFill>
                <a:schemeClr val="tx1"/>
              </a:solidFill>
            </a:rPr>
            <a:t>Participarán</a:t>
          </a:r>
          <a:r>
            <a:rPr lang="en-US" sz="1800" dirty="0" smtClean="0">
              <a:solidFill>
                <a:schemeClr val="tx1"/>
              </a:solidFill>
            </a:rPr>
            <a:t> </a:t>
          </a:r>
          <a:r>
            <a:rPr lang="en-US" sz="1800" dirty="0" err="1" smtClean="0">
              <a:solidFill>
                <a:schemeClr val="tx1"/>
              </a:solidFill>
            </a:rPr>
            <a:t>en</a:t>
          </a:r>
          <a:r>
            <a:rPr lang="en-US" sz="1800" dirty="0" smtClean="0">
              <a:solidFill>
                <a:schemeClr val="tx1"/>
              </a:solidFill>
            </a:rPr>
            <a:t> el </a:t>
          </a:r>
          <a:r>
            <a:rPr lang="en-US" sz="1800" dirty="0" err="1" smtClean="0">
              <a:solidFill>
                <a:schemeClr val="tx1"/>
              </a:solidFill>
            </a:rPr>
            <a:t>proceso</a:t>
          </a:r>
          <a:r>
            <a:rPr lang="en-US" sz="1800" dirty="0" smtClean="0">
              <a:solidFill>
                <a:schemeClr val="tx1"/>
              </a:solidFill>
            </a:rPr>
            <a:t> de </a:t>
          </a:r>
          <a:r>
            <a:rPr lang="en-US" sz="1800" dirty="0" err="1" smtClean="0">
              <a:solidFill>
                <a:schemeClr val="tx1"/>
              </a:solidFill>
            </a:rPr>
            <a:t>inducción</a:t>
          </a:r>
          <a:r>
            <a:rPr lang="en-US" sz="1800" dirty="0" smtClean="0">
              <a:solidFill>
                <a:schemeClr val="tx1"/>
              </a:solidFill>
            </a:rPr>
            <a:t> (</a:t>
          </a:r>
          <a:r>
            <a:rPr lang="en-US" sz="1800" dirty="0" err="1" smtClean="0">
              <a:solidFill>
                <a:schemeClr val="tx1"/>
              </a:solidFill>
            </a:rPr>
            <a:t>escuela</a:t>
          </a:r>
          <a:r>
            <a:rPr lang="en-US" sz="1800" dirty="0" smtClean="0">
              <a:solidFill>
                <a:schemeClr val="tx1"/>
              </a:solidFill>
            </a:rPr>
            <a:t>, </a:t>
          </a:r>
          <a:r>
            <a:rPr lang="en-US" sz="1800" dirty="0" err="1" smtClean="0">
              <a:solidFill>
                <a:schemeClr val="tx1"/>
              </a:solidFill>
            </a:rPr>
            <a:t>distrito</a:t>
          </a:r>
          <a:r>
            <a:rPr lang="en-US" sz="1800" dirty="0" smtClean="0">
              <a:solidFill>
                <a:schemeClr val="tx1"/>
              </a:solidFill>
            </a:rPr>
            <a:t> e </a:t>
          </a:r>
        </a:p>
        <a:p>
          <a:pPr algn="l"/>
          <a:r>
            <a:rPr lang="en-US" sz="1800" dirty="0" err="1" smtClean="0">
              <a:solidFill>
                <a:schemeClr val="tx1"/>
              </a:solidFill>
            </a:rPr>
            <a:t>InDePM</a:t>
          </a:r>
          <a:r>
            <a:rPr lang="en-US" sz="1800" dirty="0" smtClean="0">
              <a:solidFill>
                <a:schemeClr val="tx1"/>
              </a:solidFill>
            </a:rPr>
            <a:t>)</a:t>
          </a:r>
        </a:p>
        <a:p>
          <a:pPr algn="l"/>
          <a:r>
            <a:rPr lang="en-US" sz="1800" dirty="0" smtClean="0">
              <a:solidFill>
                <a:schemeClr val="tx1"/>
              </a:solidFill>
            </a:rPr>
            <a:t>- </a:t>
          </a:r>
          <a:r>
            <a:rPr lang="en-US" sz="1800" dirty="0" err="1" smtClean="0">
              <a:solidFill>
                <a:schemeClr val="tx1"/>
              </a:solidFill>
            </a:rPr>
            <a:t>Redactarán</a:t>
          </a:r>
          <a:r>
            <a:rPr lang="en-US" sz="1800" dirty="0" smtClean="0">
              <a:solidFill>
                <a:schemeClr val="tx1"/>
              </a:solidFill>
            </a:rPr>
            <a:t> Plan Individual de </a:t>
          </a:r>
          <a:r>
            <a:rPr lang="en-US" sz="1800" dirty="0" err="1" smtClean="0">
              <a:solidFill>
                <a:schemeClr val="tx1"/>
              </a:solidFill>
            </a:rPr>
            <a:t>Desarrollo</a:t>
          </a:r>
          <a:r>
            <a:rPr lang="en-US" sz="1800" dirty="0" smtClean="0">
              <a:solidFill>
                <a:schemeClr val="tx1"/>
              </a:solidFill>
            </a:rPr>
            <a:t> </a:t>
          </a:r>
          <a:r>
            <a:rPr lang="en-US" sz="1800" dirty="0" err="1" smtClean="0">
              <a:solidFill>
                <a:schemeClr val="tx1"/>
              </a:solidFill>
            </a:rPr>
            <a:t>Profesional</a:t>
          </a:r>
          <a:r>
            <a:rPr lang="en-US" sz="1800" dirty="0" smtClean="0">
              <a:solidFill>
                <a:schemeClr val="tx1"/>
              </a:solidFill>
            </a:rPr>
            <a:t> </a:t>
          </a:r>
          <a:r>
            <a:rPr lang="en-US" sz="1800" dirty="0" err="1" smtClean="0">
              <a:solidFill>
                <a:schemeClr val="tx1"/>
              </a:solidFill>
            </a:rPr>
            <a:t>anualmente</a:t>
          </a:r>
          <a:endParaRPr lang="en-US" sz="1800" dirty="0">
            <a:solidFill>
              <a:schemeClr val="tx1"/>
            </a:solidFill>
          </a:endParaRPr>
        </a:p>
      </dgm:t>
    </dgm:pt>
    <dgm:pt modelId="{DA779043-475E-4C8D-B340-E2576DE1144F}" type="sibTrans" cxnId="{8055B1C2-658F-4117-B35B-E0E71A792A4D}">
      <dgm:prSet/>
      <dgm:spPr/>
      <dgm:t>
        <a:bodyPr/>
        <a:lstStyle/>
        <a:p>
          <a:endParaRPr lang="en-US"/>
        </a:p>
      </dgm:t>
    </dgm:pt>
    <dgm:pt modelId="{A2679541-7B1D-439D-BA7D-303DF74E28A7}" type="parTrans" cxnId="{8055B1C2-658F-4117-B35B-E0E71A792A4D}">
      <dgm:prSet/>
      <dgm:spPr/>
      <dgm:t>
        <a:bodyPr/>
        <a:lstStyle/>
        <a:p>
          <a:endParaRPr lang="en-US"/>
        </a:p>
      </dgm:t>
    </dgm:pt>
    <dgm:pt modelId="{0C540A21-CF9F-47D7-9D94-18E6840EC4F4}" type="pres">
      <dgm:prSet presAssocID="{B459D572-F20B-4B4B-A1DF-7E1F123CBBC6}" presName="theList" presStyleCnt="0">
        <dgm:presLayoutVars>
          <dgm:dir/>
          <dgm:animLvl val="lvl"/>
          <dgm:resizeHandles val="exact"/>
        </dgm:presLayoutVars>
      </dgm:prSet>
      <dgm:spPr/>
      <dgm:t>
        <a:bodyPr/>
        <a:lstStyle/>
        <a:p>
          <a:endParaRPr lang="en-US"/>
        </a:p>
      </dgm:t>
    </dgm:pt>
    <dgm:pt modelId="{E8208B83-6DE5-405C-92C2-16FF281DFB42}" type="pres">
      <dgm:prSet presAssocID="{9E4BE764-C22C-4991-8B17-0822E7D52616}" presName="compNode" presStyleCnt="0"/>
      <dgm:spPr/>
    </dgm:pt>
    <dgm:pt modelId="{907A37E0-CAB7-4186-8B2E-9018487FE84C}" type="pres">
      <dgm:prSet presAssocID="{9E4BE764-C22C-4991-8B17-0822E7D52616}" presName="aNode" presStyleLbl="bgShp" presStyleIdx="0" presStyleCnt="3" custLinFactNeighborX="-9446" custLinFactNeighborY="-4943"/>
      <dgm:spPr/>
      <dgm:t>
        <a:bodyPr/>
        <a:lstStyle/>
        <a:p>
          <a:endParaRPr lang="en-US"/>
        </a:p>
      </dgm:t>
    </dgm:pt>
    <dgm:pt modelId="{CF6E3EB7-EA2B-4FB1-8E19-48F1D306F458}" type="pres">
      <dgm:prSet presAssocID="{9E4BE764-C22C-4991-8B17-0822E7D52616}" presName="textNode" presStyleLbl="bgShp" presStyleIdx="0" presStyleCnt="3"/>
      <dgm:spPr/>
      <dgm:t>
        <a:bodyPr/>
        <a:lstStyle/>
        <a:p>
          <a:endParaRPr lang="en-US"/>
        </a:p>
      </dgm:t>
    </dgm:pt>
    <dgm:pt modelId="{9F8809D2-FFA1-4B8A-80FC-3736DEAEE75D}" type="pres">
      <dgm:prSet presAssocID="{9E4BE764-C22C-4991-8B17-0822E7D52616}" presName="compChildNode" presStyleCnt="0"/>
      <dgm:spPr/>
    </dgm:pt>
    <dgm:pt modelId="{92413E6B-89E5-4591-BF7F-9711940CF808}" type="pres">
      <dgm:prSet presAssocID="{9E4BE764-C22C-4991-8B17-0822E7D52616}" presName="theInnerList" presStyleCnt="0"/>
      <dgm:spPr/>
    </dgm:pt>
    <dgm:pt modelId="{13291187-C956-4D47-A52C-256E69FDE547}" type="pres">
      <dgm:prSet presAssocID="{912141C8-2D57-417C-8A28-017FBAAD0393}" presName="childNode" presStyleLbl="node1" presStyleIdx="0" presStyleCnt="5" custScaleY="61295">
        <dgm:presLayoutVars>
          <dgm:bulletEnabled val="1"/>
        </dgm:presLayoutVars>
      </dgm:prSet>
      <dgm:spPr/>
      <dgm:t>
        <a:bodyPr/>
        <a:lstStyle/>
        <a:p>
          <a:endParaRPr lang="en-US"/>
        </a:p>
      </dgm:t>
    </dgm:pt>
    <dgm:pt modelId="{DAE8C7CF-ED0F-4497-9317-5B77CFDD3CBE}" type="pres">
      <dgm:prSet presAssocID="{912141C8-2D57-417C-8A28-017FBAAD0393}" presName="aSpace2" presStyleCnt="0"/>
      <dgm:spPr/>
    </dgm:pt>
    <dgm:pt modelId="{1D252E94-04D9-4FCE-829B-CB6CEA8313FD}" type="pres">
      <dgm:prSet presAssocID="{F581A53C-D113-404C-A2C7-65914500CFC5}" presName="childNode" presStyleLbl="node1" presStyleIdx="1" presStyleCnt="5">
        <dgm:presLayoutVars>
          <dgm:bulletEnabled val="1"/>
        </dgm:presLayoutVars>
      </dgm:prSet>
      <dgm:spPr/>
      <dgm:t>
        <a:bodyPr/>
        <a:lstStyle/>
        <a:p>
          <a:endParaRPr lang="en-US"/>
        </a:p>
      </dgm:t>
    </dgm:pt>
    <dgm:pt modelId="{DBCF68AB-397F-4548-A501-BCA3324F749D}" type="pres">
      <dgm:prSet presAssocID="{9E4BE764-C22C-4991-8B17-0822E7D52616}" presName="aSpace" presStyleCnt="0"/>
      <dgm:spPr/>
    </dgm:pt>
    <dgm:pt modelId="{746FED5B-7CC2-4725-BC28-6BC54BBDAA54}" type="pres">
      <dgm:prSet presAssocID="{E6B5CE35-D1BE-45E9-AF3F-E9C0C9DA807C}" presName="compNode" presStyleCnt="0"/>
      <dgm:spPr/>
    </dgm:pt>
    <dgm:pt modelId="{356C7275-6906-407F-B8CF-1BD5BFBEE3D8}" type="pres">
      <dgm:prSet presAssocID="{E6B5CE35-D1BE-45E9-AF3F-E9C0C9DA807C}" presName="aNode" presStyleLbl="bgShp" presStyleIdx="1" presStyleCnt="3"/>
      <dgm:spPr/>
      <dgm:t>
        <a:bodyPr/>
        <a:lstStyle/>
        <a:p>
          <a:endParaRPr lang="en-US"/>
        </a:p>
      </dgm:t>
    </dgm:pt>
    <dgm:pt modelId="{20D974D7-0006-4048-B2EE-215567FDD841}" type="pres">
      <dgm:prSet presAssocID="{E6B5CE35-D1BE-45E9-AF3F-E9C0C9DA807C}" presName="textNode" presStyleLbl="bgShp" presStyleIdx="1" presStyleCnt="3"/>
      <dgm:spPr/>
      <dgm:t>
        <a:bodyPr/>
        <a:lstStyle/>
        <a:p>
          <a:endParaRPr lang="en-US"/>
        </a:p>
      </dgm:t>
    </dgm:pt>
    <dgm:pt modelId="{0AE7AC40-EBEA-432B-AFC8-6933FE004395}" type="pres">
      <dgm:prSet presAssocID="{E6B5CE35-D1BE-45E9-AF3F-E9C0C9DA807C}" presName="compChildNode" presStyleCnt="0"/>
      <dgm:spPr/>
    </dgm:pt>
    <dgm:pt modelId="{EDB35771-E30D-4895-8021-1D3A62871C97}" type="pres">
      <dgm:prSet presAssocID="{E6B5CE35-D1BE-45E9-AF3F-E9C0C9DA807C}" presName="theInnerList" presStyleCnt="0"/>
      <dgm:spPr/>
    </dgm:pt>
    <dgm:pt modelId="{03FE1287-544E-471E-B794-70738E61D25E}" type="pres">
      <dgm:prSet presAssocID="{B4DAD56B-E842-4342-9F62-C584441456A6}" presName="childNode" presStyleLbl="node1" presStyleIdx="2" presStyleCnt="5">
        <dgm:presLayoutVars>
          <dgm:bulletEnabled val="1"/>
        </dgm:presLayoutVars>
      </dgm:prSet>
      <dgm:spPr/>
      <dgm:t>
        <a:bodyPr/>
        <a:lstStyle/>
        <a:p>
          <a:endParaRPr lang="en-US"/>
        </a:p>
      </dgm:t>
    </dgm:pt>
    <dgm:pt modelId="{3B72F5A7-4C79-4164-92F3-8EBEFCE1D649}" type="pres">
      <dgm:prSet presAssocID="{E6B5CE35-D1BE-45E9-AF3F-E9C0C9DA807C}" presName="aSpace" presStyleCnt="0"/>
      <dgm:spPr/>
    </dgm:pt>
    <dgm:pt modelId="{6E06A9FD-EC17-488C-9BA6-D8E27C73411C}" type="pres">
      <dgm:prSet presAssocID="{3B364336-88DD-4109-8447-B52A48D44CEE}" presName="compNode" presStyleCnt="0"/>
      <dgm:spPr/>
    </dgm:pt>
    <dgm:pt modelId="{D90221B4-A8ED-438B-B4D7-AF4B78AD7396}" type="pres">
      <dgm:prSet presAssocID="{3B364336-88DD-4109-8447-B52A48D44CEE}" presName="aNode" presStyleLbl="bgShp" presStyleIdx="2" presStyleCnt="3" custScaleX="138610" custLinFactNeighborX="-1057" custLinFactNeighborY="-883"/>
      <dgm:spPr/>
      <dgm:t>
        <a:bodyPr/>
        <a:lstStyle/>
        <a:p>
          <a:endParaRPr lang="en-US"/>
        </a:p>
      </dgm:t>
    </dgm:pt>
    <dgm:pt modelId="{A12295DA-205D-44A1-81C3-D8C18418C04D}" type="pres">
      <dgm:prSet presAssocID="{3B364336-88DD-4109-8447-B52A48D44CEE}" presName="textNode" presStyleLbl="bgShp" presStyleIdx="2" presStyleCnt="3"/>
      <dgm:spPr/>
      <dgm:t>
        <a:bodyPr/>
        <a:lstStyle/>
        <a:p>
          <a:endParaRPr lang="en-US"/>
        </a:p>
      </dgm:t>
    </dgm:pt>
    <dgm:pt modelId="{6918B262-4ABF-410B-B851-D1210DC2A99D}" type="pres">
      <dgm:prSet presAssocID="{3B364336-88DD-4109-8447-B52A48D44CEE}" presName="compChildNode" presStyleCnt="0"/>
      <dgm:spPr/>
    </dgm:pt>
    <dgm:pt modelId="{A56F2A0B-7651-4C31-81BC-8EF0229D8C92}" type="pres">
      <dgm:prSet presAssocID="{3B364336-88DD-4109-8447-B52A48D44CEE}" presName="theInnerList" presStyleCnt="0"/>
      <dgm:spPr/>
    </dgm:pt>
    <dgm:pt modelId="{05EF1F2A-1A19-4ABC-ADA2-807523DB7B53}" type="pres">
      <dgm:prSet presAssocID="{7F45BAAB-36E0-43A9-82C5-B2B4717B8DCF}" presName="childNode" presStyleLbl="node1" presStyleIdx="3" presStyleCnt="5" custScaleX="120632" custScaleY="800084" custLinFactY="-148046" custLinFactNeighborX="-1817" custLinFactNeighborY="-200000">
        <dgm:presLayoutVars>
          <dgm:bulletEnabled val="1"/>
        </dgm:presLayoutVars>
      </dgm:prSet>
      <dgm:spPr/>
      <dgm:t>
        <a:bodyPr/>
        <a:lstStyle/>
        <a:p>
          <a:endParaRPr lang="en-US"/>
        </a:p>
      </dgm:t>
    </dgm:pt>
    <dgm:pt modelId="{37CFEBDB-D0D4-4043-9CEA-1891AD05A5C0}" type="pres">
      <dgm:prSet presAssocID="{7F45BAAB-36E0-43A9-82C5-B2B4717B8DCF}" presName="aSpace2" presStyleCnt="0"/>
      <dgm:spPr/>
    </dgm:pt>
    <dgm:pt modelId="{17B7A8EC-3C83-4D31-8E55-D425F51615C2}" type="pres">
      <dgm:prSet presAssocID="{505D1BD1-2C12-40F4-9341-ED8FA259B42C}" presName="childNode" presStyleLbl="node1" presStyleIdx="4" presStyleCnt="5" custScaleX="175477" custScaleY="2000000" custLinFactY="2061" custLinFactNeighborX="-1897" custLinFactNeighborY="100000">
        <dgm:presLayoutVars>
          <dgm:bulletEnabled val="1"/>
        </dgm:presLayoutVars>
      </dgm:prSet>
      <dgm:spPr/>
      <dgm:t>
        <a:bodyPr/>
        <a:lstStyle/>
        <a:p>
          <a:endParaRPr lang="en-US"/>
        </a:p>
      </dgm:t>
    </dgm:pt>
  </dgm:ptLst>
  <dgm:cxnLst>
    <dgm:cxn modelId="{FE63CA8F-CEEB-45A2-8415-188233591E67}" srcId="{3B364336-88DD-4109-8447-B52A48D44CEE}" destId="{7F45BAAB-36E0-43A9-82C5-B2B4717B8DCF}" srcOrd="0" destOrd="0" parTransId="{BEAA566C-F786-4799-99FB-836D9BDB06E8}" sibTransId="{5B5EFDD6-2279-466B-A490-6B87D7B94592}"/>
    <dgm:cxn modelId="{48ADF3C3-D1B5-4BD5-9A9C-0C61C6EC3C2A}" type="presOf" srcId="{3B364336-88DD-4109-8447-B52A48D44CEE}" destId="{D90221B4-A8ED-438B-B4D7-AF4B78AD7396}" srcOrd="0" destOrd="0" presId="urn:microsoft.com/office/officeart/2005/8/layout/lProcess2"/>
    <dgm:cxn modelId="{8055B1C2-658F-4117-B35B-E0E71A792A4D}" srcId="{9E4BE764-C22C-4991-8B17-0822E7D52616}" destId="{F581A53C-D113-404C-A2C7-65914500CFC5}" srcOrd="1" destOrd="0" parTransId="{A2679541-7B1D-439D-BA7D-303DF74E28A7}" sibTransId="{DA779043-475E-4C8D-B340-E2576DE1144F}"/>
    <dgm:cxn modelId="{B2C80BBB-A8FA-467D-A969-F75A32C01975}" type="presOf" srcId="{B459D572-F20B-4B4B-A1DF-7E1F123CBBC6}" destId="{0C540A21-CF9F-47D7-9D94-18E6840EC4F4}" srcOrd="0" destOrd="0" presId="urn:microsoft.com/office/officeart/2005/8/layout/lProcess2"/>
    <dgm:cxn modelId="{4AD3C8C1-C1BF-4DB2-BF10-09BDA9642C28}" srcId="{B459D572-F20B-4B4B-A1DF-7E1F123CBBC6}" destId="{E6B5CE35-D1BE-45E9-AF3F-E9C0C9DA807C}" srcOrd="1" destOrd="0" parTransId="{EA197D91-6A28-4E15-8E44-5DC2CE1BACA7}" sibTransId="{34C80737-1864-4007-BAFE-AE2CA53C2118}"/>
    <dgm:cxn modelId="{E65D89AC-1638-4A2F-A56E-716F98F38CA7}" type="presOf" srcId="{912141C8-2D57-417C-8A28-017FBAAD0393}" destId="{13291187-C956-4D47-A52C-256E69FDE547}" srcOrd="0" destOrd="0" presId="urn:microsoft.com/office/officeart/2005/8/layout/lProcess2"/>
    <dgm:cxn modelId="{04BBB452-E2FB-46A8-8588-61BA9341008A}" type="presOf" srcId="{E6B5CE35-D1BE-45E9-AF3F-E9C0C9DA807C}" destId="{20D974D7-0006-4048-B2EE-215567FDD841}" srcOrd="1" destOrd="0" presId="urn:microsoft.com/office/officeart/2005/8/layout/lProcess2"/>
    <dgm:cxn modelId="{D3EFE28F-1065-4B9D-8C09-C9058D95C6BA}" type="presOf" srcId="{505D1BD1-2C12-40F4-9341-ED8FA259B42C}" destId="{17B7A8EC-3C83-4D31-8E55-D425F51615C2}" srcOrd="0" destOrd="0" presId="urn:microsoft.com/office/officeart/2005/8/layout/lProcess2"/>
    <dgm:cxn modelId="{FDCD0361-FCA1-47EB-82B5-807CF716CEC0}" type="presOf" srcId="{9E4BE764-C22C-4991-8B17-0822E7D52616}" destId="{CF6E3EB7-EA2B-4FB1-8E19-48F1D306F458}" srcOrd="1" destOrd="0" presId="urn:microsoft.com/office/officeart/2005/8/layout/lProcess2"/>
    <dgm:cxn modelId="{058301EE-8D83-4A9A-AD8D-B83DF634ACA1}" srcId="{B459D572-F20B-4B4B-A1DF-7E1F123CBBC6}" destId="{9E4BE764-C22C-4991-8B17-0822E7D52616}" srcOrd="0" destOrd="0" parTransId="{FDE3BF37-505E-4782-BD69-419D21DC7E60}" sibTransId="{DCF99E61-90FA-47C8-925A-77AED5817E9D}"/>
    <dgm:cxn modelId="{79F5DFA7-99E6-4548-AEEF-5A76D97C9F79}" srcId="{B459D572-F20B-4B4B-A1DF-7E1F123CBBC6}" destId="{3B364336-88DD-4109-8447-B52A48D44CEE}" srcOrd="2" destOrd="0" parTransId="{14187AD8-781B-466E-A86A-3B077F9369F3}" sibTransId="{09A94910-3A1B-478E-887E-6F51E7ACD28D}"/>
    <dgm:cxn modelId="{F01F0374-2671-40E6-8CB8-EE89E7A65C10}" type="presOf" srcId="{7F45BAAB-36E0-43A9-82C5-B2B4717B8DCF}" destId="{05EF1F2A-1A19-4ABC-ADA2-807523DB7B53}" srcOrd="0" destOrd="0" presId="urn:microsoft.com/office/officeart/2005/8/layout/lProcess2"/>
    <dgm:cxn modelId="{43E39DF4-EED4-4B7D-A284-9DD6C72050C7}" type="presOf" srcId="{3B364336-88DD-4109-8447-B52A48D44CEE}" destId="{A12295DA-205D-44A1-81C3-D8C18418C04D}" srcOrd="1" destOrd="0" presId="urn:microsoft.com/office/officeart/2005/8/layout/lProcess2"/>
    <dgm:cxn modelId="{D0667845-60CB-4802-9991-91D907EE05B7}" srcId="{E6B5CE35-D1BE-45E9-AF3F-E9C0C9DA807C}" destId="{B4DAD56B-E842-4342-9F62-C584441456A6}" srcOrd="0" destOrd="0" parTransId="{6C538EAC-2C9F-48C3-B9C4-45060BF4B2F6}" sibTransId="{6DA0319C-9619-4890-9678-88CD8508C7A6}"/>
    <dgm:cxn modelId="{2AEBF5E8-28D9-4140-9312-D9FD198908FE}" type="presOf" srcId="{9E4BE764-C22C-4991-8B17-0822E7D52616}" destId="{907A37E0-CAB7-4186-8B2E-9018487FE84C}" srcOrd="0" destOrd="0" presId="urn:microsoft.com/office/officeart/2005/8/layout/lProcess2"/>
    <dgm:cxn modelId="{0753A841-FBE5-46EB-A0A1-15795AC352EC}" srcId="{3B364336-88DD-4109-8447-B52A48D44CEE}" destId="{505D1BD1-2C12-40F4-9341-ED8FA259B42C}" srcOrd="1" destOrd="0" parTransId="{6073BE16-E66F-48C3-8591-335DBB21CD95}" sibTransId="{8D679920-B2AB-475B-81E7-88CCAACD26DF}"/>
    <dgm:cxn modelId="{42C315D7-8FDA-4E9F-B275-165F8E73319F}" srcId="{9E4BE764-C22C-4991-8B17-0822E7D52616}" destId="{912141C8-2D57-417C-8A28-017FBAAD0393}" srcOrd="0" destOrd="0" parTransId="{91F8EDAD-85FF-401E-BDE5-F1328814B167}" sibTransId="{6E40A362-87FB-4C64-823E-665AD3690E2F}"/>
    <dgm:cxn modelId="{A6E53835-80A9-4B77-8017-9662CA2C1B83}" type="presOf" srcId="{B4DAD56B-E842-4342-9F62-C584441456A6}" destId="{03FE1287-544E-471E-B794-70738E61D25E}" srcOrd="0" destOrd="0" presId="urn:microsoft.com/office/officeart/2005/8/layout/lProcess2"/>
    <dgm:cxn modelId="{7E991113-95DB-4EBD-A5E9-592D91945ED6}" type="presOf" srcId="{E6B5CE35-D1BE-45E9-AF3F-E9C0C9DA807C}" destId="{356C7275-6906-407F-B8CF-1BD5BFBEE3D8}" srcOrd="0" destOrd="0" presId="urn:microsoft.com/office/officeart/2005/8/layout/lProcess2"/>
    <dgm:cxn modelId="{001FBD9D-54D6-4B04-BDB4-44CE3A253352}" type="presOf" srcId="{F581A53C-D113-404C-A2C7-65914500CFC5}" destId="{1D252E94-04D9-4FCE-829B-CB6CEA8313FD}" srcOrd="0" destOrd="0" presId="urn:microsoft.com/office/officeart/2005/8/layout/lProcess2"/>
    <dgm:cxn modelId="{8433FE9C-4966-44E4-8509-DF0899C62C8F}" type="presParOf" srcId="{0C540A21-CF9F-47D7-9D94-18E6840EC4F4}" destId="{E8208B83-6DE5-405C-92C2-16FF281DFB42}" srcOrd="0" destOrd="0" presId="urn:microsoft.com/office/officeart/2005/8/layout/lProcess2"/>
    <dgm:cxn modelId="{4280F4B6-F9F4-446F-9EE9-E43C5FE3913D}" type="presParOf" srcId="{E8208B83-6DE5-405C-92C2-16FF281DFB42}" destId="{907A37E0-CAB7-4186-8B2E-9018487FE84C}" srcOrd="0" destOrd="0" presId="urn:microsoft.com/office/officeart/2005/8/layout/lProcess2"/>
    <dgm:cxn modelId="{DDD6D4F9-6B9E-497F-8060-0C97F4FF37FF}" type="presParOf" srcId="{E8208B83-6DE5-405C-92C2-16FF281DFB42}" destId="{CF6E3EB7-EA2B-4FB1-8E19-48F1D306F458}" srcOrd="1" destOrd="0" presId="urn:microsoft.com/office/officeart/2005/8/layout/lProcess2"/>
    <dgm:cxn modelId="{0F18B702-9538-4F21-91B7-C62962B70A7E}" type="presParOf" srcId="{E8208B83-6DE5-405C-92C2-16FF281DFB42}" destId="{9F8809D2-FFA1-4B8A-80FC-3736DEAEE75D}" srcOrd="2" destOrd="0" presId="urn:microsoft.com/office/officeart/2005/8/layout/lProcess2"/>
    <dgm:cxn modelId="{7AE04FAB-11A0-42EA-92C6-FB2CB1E6A24F}" type="presParOf" srcId="{9F8809D2-FFA1-4B8A-80FC-3736DEAEE75D}" destId="{92413E6B-89E5-4591-BF7F-9711940CF808}" srcOrd="0" destOrd="0" presId="urn:microsoft.com/office/officeart/2005/8/layout/lProcess2"/>
    <dgm:cxn modelId="{ED53DEB3-30D2-4246-B9ED-1AC44AC0A08B}" type="presParOf" srcId="{92413E6B-89E5-4591-BF7F-9711940CF808}" destId="{13291187-C956-4D47-A52C-256E69FDE547}" srcOrd="0" destOrd="0" presId="urn:microsoft.com/office/officeart/2005/8/layout/lProcess2"/>
    <dgm:cxn modelId="{1AF2F463-408B-4449-9243-1D3EBD87E9B9}" type="presParOf" srcId="{92413E6B-89E5-4591-BF7F-9711940CF808}" destId="{DAE8C7CF-ED0F-4497-9317-5B77CFDD3CBE}" srcOrd="1" destOrd="0" presId="urn:microsoft.com/office/officeart/2005/8/layout/lProcess2"/>
    <dgm:cxn modelId="{E90C3A23-8061-4E3A-B6B3-EC36AFC07178}" type="presParOf" srcId="{92413E6B-89E5-4591-BF7F-9711940CF808}" destId="{1D252E94-04D9-4FCE-829B-CB6CEA8313FD}" srcOrd="2" destOrd="0" presId="urn:microsoft.com/office/officeart/2005/8/layout/lProcess2"/>
    <dgm:cxn modelId="{AEAE4E7D-6981-40F0-8A75-54FF9EA6A222}" type="presParOf" srcId="{0C540A21-CF9F-47D7-9D94-18E6840EC4F4}" destId="{DBCF68AB-397F-4548-A501-BCA3324F749D}" srcOrd="1" destOrd="0" presId="urn:microsoft.com/office/officeart/2005/8/layout/lProcess2"/>
    <dgm:cxn modelId="{72EDEBFF-4594-4C62-8E75-3D5ADDC65BB8}" type="presParOf" srcId="{0C540A21-CF9F-47D7-9D94-18E6840EC4F4}" destId="{746FED5B-7CC2-4725-BC28-6BC54BBDAA54}" srcOrd="2" destOrd="0" presId="urn:microsoft.com/office/officeart/2005/8/layout/lProcess2"/>
    <dgm:cxn modelId="{B3B3948A-2D3E-47FC-867A-85737D4C8AB0}" type="presParOf" srcId="{746FED5B-7CC2-4725-BC28-6BC54BBDAA54}" destId="{356C7275-6906-407F-B8CF-1BD5BFBEE3D8}" srcOrd="0" destOrd="0" presId="urn:microsoft.com/office/officeart/2005/8/layout/lProcess2"/>
    <dgm:cxn modelId="{3EAC4EE8-A44D-4924-AED9-50AFABF9C104}" type="presParOf" srcId="{746FED5B-7CC2-4725-BC28-6BC54BBDAA54}" destId="{20D974D7-0006-4048-B2EE-215567FDD841}" srcOrd="1" destOrd="0" presId="urn:microsoft.com/office/officeart/2005/8/layout/lProcess2"/>
    <dgm:cxn modelId="{E05DC8C5-063B-49FE-8D75-E35099B8AFCF}" type="presParOf" srcId="{746FED5B-7CC2-4725-BC28-6BC54BBDAA54}" destId="{0AE7AC40-EBEA-432B-AFC8-6933FE004395}" srcOrd="2" destOrd="0" presId="urn:microsoft.com/office/officeart/2005/8/layout/lProcess2"/>
    <dgm:cxn modelId="{882E4A9A-5EAE-4D23-AF6F-58D952428F4F}" type="presParOf" srcId="{0AE7AC40-EBEA-432B-AFC8-6933FE004395}" destId="{EDB35771-E30D-4895-8021-1D3A62871C97}" srcOrd="0" destOrd="0" presId="urn:microsoft.com/office/officeart/2005/8/layout/lProcess2"/>
    <dgm:cxn modelId="{50CC5F7A-D076-42ED-AB01-00AE69217EB9}" type="presParOf" srcId="{EDB35771-E30D-4895-8021-1D3A62871C97}" destId="{03FE1287-544E-471E-B794-70738E61D25E}" srcOrd="0" destOrd="0" presId="urn:microsoft.com/office/officeart/2005/8/layout/lProcess2"/>
    <dgm:cxn modelId="{84F92DC1-8BDF-4D00-9967-59B1176ABF36}" type="presParOf" srcId="{0C540A21-CF9F-47D7-9D94-18E6840EC4F4}" destId="{3B72F5A7-4C79-4164-92F3-8EBEFCE1D649}" srcOrd="3" destOrd="0" presId="urn:microsoft.com/office/officeart/2005/8/layout/lProcess2"/>
    <dgm:cxn modelId="{BEAAA388-E902-4603-83D2-B4593B12DFE8}" type="presParOf" srcId="{0C540A21-CF9F-47D7-9D94-18E6840EC4F4}" destId="{6E06A9FD-EC17-488C-9BA6-D8E27C73411C}" srcOrd="4" destOrd="0" presId="urn:microsoft.com/office/officeart/2005/8/layout/lProcess2"/>
    <dgm:cxn modelId="{8F2DFE18-EEB4-456F-AFC4-6EEC5B47DAB8}" type="presParOf" srcId="{6E06A9FD-EC17-488C-9BA6-D8E27C73411C}" destId="{D90221B4-A8ED-438B-B4D7-AF4B78AD7396}" srcOrd="0" destOrd="0" presId="urn:microsoft.com/office/officeart/2005/8/layout/lProcess2"/>
    <dgm:cxn modelId="{1C2D1C4A-C7B3-4A36-B843-BCE4460B2D3A}" type="presParOf" srcId="{6E06A9FD-EC17-488C-9BA6-D8E27C73411C}" destId="{A12295DA-205D-44A1-81C3-D8C18418C04D}" srcOrd="1" destOrd="0" presId="urn:microsoft.com/office/officeart/2005/8/layout/lProcess2"/>
    <dgm:cxn modelId="{9AEEE145-E6A2-4B3C-A25A-0C92E59082B9}" type="presParOf" srcId="{6E06A9FD-EC17-488C-9BA6-D8E27C73411C}" destId="{6918B262-4ABF-410B-B851-D1210DC2A99D}" srcOrd="2" destOrd="0" presId="urn:microsoft.com/office/officeart/2005/8/layout/lProcess2"/>
    <dgm:cxn modelId="{0F651181-AC0D-4FDD-9CF3-A56D565D95D3}" type="presParOf" srcId="{6918B262-4ABF-410B-B851-D1210DC2A99D}" destId="{A56F2A0B-7651-4C31-81BC-8EF0229D8C92}" srcOrd="0" destOrd="0" presId="urn:microsoft.com/office/officeart/2005/8/layout/lProcess2"/>
    <dgm:cxn modelId="{3A91EA97-A810-485B-91A6-08FA400436E9}" type="presParOf" srcId="{A56F2A0B-7651-4C31-81BC-8EF0229D8C92}" destId="{05EF1F2A-1A19-4ABC-ADA2-807523DB7B53}" srcOrd="0" destOrd="0" presId="urn:microsoft.com/office/officeart/2005/8/layout/lProcess2"/>
    <dgm:cxn modelId="{0F27174C-BBB6-4E5A-BC5D-70A54B2B20CC}" type="presParOf" srcId="{A56F2A0B-7651-4C31-81BC-8EF0229D8C92}" destId="{37CFEBDB-D0D4-4043-9CEA-1891AD05A5C0}" srcOrd="1" destOrd="0" presId="urn:microsoft.com/office/officeart/2005/8/layout/lProcess2"/>
    <dgm:cxn modelId="{0CF25E23-0901-40C0-A692-F44DA5D754BB}" type="presParOf" srcId="{A56F2A0B-7651-4C31-81BC-8EF0229D8C92}" destId="{17B7A8EC-3C83-4D31-8E55-D425F51615C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599BD3-6D7C-4BDE-809A-1E4206A10E39}"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PR"/>
        </a:p>
      </dgm:t>
    </dgm:pt>
    <dgm:pt modelId="{1F2399D1-DDEF-456F-9643-A7AF9DF3E8CA}">
      <dgm:prSet phldrT="[Text]" custT="1"/>
      <dgm:spPr/>
      <dgm:t>
        <a:bodyPr/>
        <a:lstStyle/>
        <a:p>
          <a:r>
            <a:rPr lang="en-US" sz="1400" b="1" dirty="0" err="1" smtClean="0"/>
            <a:t>Presentación</a:t>
          </a:r>
          <a:r>
            <a:rPr lang="en-US" sz="1400" b="1" dirty="0" smtClean="0"/>
            <a:t> y </a:t>
          </a:r>
          <a:r>
            <a:rPr lang="en-US" sz="1400" b="1" dirty="0" err="1" smtClean="0"/>
            <a:t>Orientación</a:t>
          </a:r>
          <a:r>
            <a:rPr lang="en-US" sz="1400" b="1" dirty="0" smtClean="0"/>
            <a:t> de la Rúbrica y el Sistema de Evaluación</a:t>
          </a:r>
          <a:endParaRPr lang="es-PR" sz="1400" b="1" dirty="0"/>
        </a:p>
      </dgm:t>
    </dgm:pt>
    <dgm:pt modelId="{A845858B-FE19-4364-9441-FEE4F366D910}" type="parTrans" cxnId="{11132F0A-CF1D-4AB3-840C-59754BFA3028}">
      <dgm:prSet/>
      <dgm:spPr/>
      <dgm:t>
        <a:bodyPr/>
        <a:lstStyle/>
        <a:p>
          <a:endParaRPr lang="es-PR"/>
        </a:p>
      </dgm:t>
    </dgm:pt>
    <dgm:pt modelId="{7BB51F64-9C6F-4902-9A3B-2DAEF1D5877E}" type="sibTrans" cxnId="{11132F0A-CF1D-4AB3-840C-59754BFA3028}">
      <dgm:prSet/>
      <dgm:spPr/>
      <dgm:t>
        <a:bodyPr/>
        <a:lstStyle/>
        <a:p>
          <a:endParaRPr lang="es-PR"/>
        </a:p>
      </dgm:t>
    </dgm:pt>
    <dgm:pt modelId="{794B0175-6386-4B36-955C-BB6579DD7598}">
      <dgm:prSet phldrT="[Text]" custT="1"/>
      <dgm:spPr/>
      <dgm:t>
        <a:bodyPr/>
        <a:lstStyle/>
        <a:p>
          <a:r>
            <a:rPr lang="en-US" sz="1600" b="1" dirty="0" err="1" smtClean="0"/>
            <a:t>Visitas</a:t>
          </a:r>
          <a:r>
            <a:rPr lang="en-US" sz="1600" b="1" dirty="0" smtClean="0"/>
            <a:t> de </a:t>
          </a:r>
          <a:r>
            <a:rPr lang="en-US" sz="1600" b="1" dirty="0" err="1" smtClean="0"/>
            <a:t>Observación</a:t>
          </a:r>
          <a:r>
            <a:rPr lang="en-US" sz="1400" b="1" dirty="0" smtClean="0"/>
            <a:t> </a:t>
          </a:r>
          <a:r>
            <a:rPr lang="en-US" sz="1600" b="1" dirty="0" smtClean="0"/>
            <a:t>(Evaluación </a:t>
          </a:r>
          <a:r>
            <a:rPr lang="en-US" sz="1600" b="1" dirty="0" err="1" smtClean="0"/>
            <a:t>Formativa</a:t>
          </a:r>
          <a:r>
            <a:rPr lang="en-US" sz="1600" b="1" dirty="0" smtClean="0"/>
            <a:t>)</a:t>
          </a:r>
          <a:endParaRPr lang="es-PR" sz="1600" b="1" dirty="0"/>
        </a:p>
      </dgm:t>
    </dgm:pt>
    <dgm:pt modelId="{370E753B-9252-4744-8839-88463ECA56DD}" type="parTrans" cxnId="{966CAD0A-B6DE-449C-8E11-A18F96B0AB9B}">
      <dgm:prSet/>
      <dgm:spPr/>
      <dgm:t>
        <a:bodyPr/>
        <a:lstStyle/>
        <a:p>
          <a:endParaRPr lang="es-PR"/>
        </a:p>
      </dgm:t>
    </dgm:pt>
    <dgm:pt modelId="{EF6FBBA9-608C-476E-971B-5BF5D2181886}" type="sibTrans" cxnId="{966CAD0A-B6DE-449C-8E11-A18F96B0AB9B}">
      <dgm:prSet/>
      <dgm:spPr/>
      <dgm:t>
        <a:bodyPr/>
        <a:lstStyle/>
        <a:p>
          <a:endParaRPr lang="es-PR"/>
        </a:p>
      </dgm:t>
    </dgm:pt>
    <dgm:pt modelId="{CF00A9C1-3897-4629-B41A-F3E4152E0AB9}">
      <dgm:prSet phldrT="[Text]" custT="1"/>
      <dgm:spPr/>
      <dgm:t>
        <a:bodyPr/>
        <a:lstStyle/>
        <a:p>
          <a:r>
            <a:rPr lang="en-US" sz="1800" b="1" dirty="0" err="1" smtClean="0"/>
            <a:t>Reunión</a:t>
          </a:r>
          <a:r>
            <a:rPr lang="en-US" sz="1800" b="1" dirty="0" smtClean="0"/>
            <a:t> Post </a:t>
          </a:r>
          <a:r>
            <a:rPr lang="en-US" sz="1600" b="1" dirty="0" err="1" smtClean="0"/>
            <a:t>Observación</a:t>
          </a:r>
          <a:endParaRPr lang="es-PR" sz="1600" b="1" dirty="0"/>
        </a:p>
      </dgm:t>
    </dgm:pt>
    <dgm:pt modelId="{3A147122-9492-4314-92DB-FE87CDF7EA33}" type="parTrans" cxnId="{4E98D124-8312-48BD-9B59-48CE7575AA9E}">
      <dgm:prSet/>
      <dgm:spPr/>
      <dgm:t>
        <a:bodyPr/>
        <a:lstStyle/>
        <a:p>
          <a:endParaRPr lang="es-PR"/>
        </a:p>
      </dgm:t>
    </dgm:pt>
    <dgm:pt modelId="{93519225-DAA5-4D46-BFCF-AA970BEF6E84}" type="sibTrans" cxnId="{4E98D124-8312-48BD-9B59-48CE7575AA9E}">
      <dgm:prSet/>
      <dgm:spPr/>
      <dgm:t>
        <a:bodyPr/>
        <a:lstStyle/>
        <a:p>
          <a:endParaRPr lang="es-PR"/>
        </a:p>
      </dgm:t>
    </dgm:pt>
    <dgm:pt modelId="{4E045E99-F5D0-421B-A9EF-4D407DDF2E39}">
      <dgm:prSet phldrT="[Text]"/>
      <dgm:spPr/>
      <dgm:t>
        <a:bodyPr/>
        <a:lstStyle/>
        <a:p>
          <a:r>
            <a:rPr lang="en-US" b="1" dirty="0" smtClean="0"/>
            <a:t>Evaluación Sumativa</a:t>
          </a:r>
          <a:endParaRPr lang="es-PR" b="1" dirty="0"/>
        </a:p>
      </dgm:t>
    </dgm:pt>
    <dgm:pt modelId="{120E347B-883D-498B-90A0-108059AE9482}" type="parTrans" cxnId="{A284E417-E95F-4802-9C9B-E2C2F50BE0AB}">
      <dgm:prSet/>
      <dgm:spPr/>
      <dgm:t>
        <a:bodyPr/>
        <a:lstStyle/>
        <a:p>
          <a:endParaRPr lang="es-PR"/>
        </a:p>
      </dgm:t>
    </dgm:pt>
    <dgm:pt modelId="{DEFDD644-3846-42F7-AC09-E84E3BE3FA78}" type="sibTrans" cxnId="{A284E417-E95F-4802-9C9B-E2C2F50BE0AB}">
      <dgm:prSet/>
      <dgm:spPr/>
      <dgm:t>
        <a:bodyPr/>
        <a:lstStyle/>
        <a:p>
          <a:endParaRPr lang="es-PR"/>
        </a:p>
      </dgm:t>
    </dgm:pt>
    <dgm:pt modelId="{3DEDFDEE-82DA-489C-892F-A2DE17DEB20A}">
      <dgm:prSet phldrT="[Text]" custT="1"/>
      <dgm:spPr/>
      <dgm:t>
        <a:bodyPr/>
        <a:lstStyle/>
        <a:p>
          <a:r>
            <a:rPr lang="en-US" sz="1200" b="1" dirty="0" err="1" smtClean="0"/>
            <a:t>Redactar</a:t>
          </a:r>
          <a:r>
            <a:rPr lang="en-US" sz="1200" b="1" dirty="0" smtClean="0"/>
            <a:t>  Plan </a:t>
          </a:r>
          <a:r>
            <a:rPr lang="en-US" sz="1200" b="1" dirty="0" err="1" smtClean="0"/>
            <a:t>Individualizado</a:t>
          </a:r>
          <a:r>
            <a:rPr lang="en-US" sz="1200" b="1" dirty="0" smtClean="0"/>
            <a:t> de </a:t>
          </a:r>
          <a:r>
            <a:rPr lang="en-US" sz="1200" b="1" dirty="0" err="1" smtClean="0"/>
            <a:t>Desarrollo</a:t>
          </a:r>
          <a:r>
            <a:rPr lang="en-US" sz="1200" b="1" dirty="0" smtClean="0"/>
            <a:t> </a:t>
          </a:r>
          <a:r>
            <a:rPr lang="en-US" sz="1200" b="1" dirty="0" err="1" smtClean="0"/>
            <a:t>Profesional</a:t>
          </a:r>
          <a:r>
            <a:rPr lang="en-US" sz="1200" b="1" dirty="0" smtClean="0"/>
            <a:t> </a:t>
          </a:r>
        </a:p>
      </dgm:t>
    </dgm:pt>
    <dgm:pt modelId="{9DF3FBF5-810F-4959-A19F-A0A8405AE8B7}" type="parTrans" cxnId="{3FF92135-AF44-4C31-A926-A3EA5B4DA636}">
      <dgm:prSet/>
      <dgm:spPr/>
      <dgm:t>
        <a:bodyPr/>
        <a:lstStyle/>
        <a:p>
          <a:endParaRPr lang="es-PR"/>
        </a:p>
      </dgm:t>
    </dgm:pt>
    <dgm:pt modelId="{99C38714-123D-4BC8-885A-079FEA45E2A8}" type="sibTrans" cxnId="{3FF92135-AF44-4C31-A926-A3EA5B4DA636}">
      <dgm:prSet/>
      <dgm:spPr/>
      <dgm:t>
        <a:bodyPr/>
        <a:lstStyle/>
        <a:p>
          <a:endParaRPr lang="es-PR"/>
        </a:p>
      </dgm:t>
    </dgm:pt>
    <dgm:pt modelId="{D048C24A-CE41-44DF-B20D-1AC1B5961990}" type="pres">
      <dgm:prSet presAssocID="{17599BD3-6D7C-4BDE-809A-1E4206A10E39}" presName="cycle" presStyleCnt="0">
        <dgm:presLayoutVars>
          <dgm:dir/>
          <dgm:resizeHandles val="exact"/>
        </dgm:presLayoutVars>
      </dgm:prSet>
      <dgm:spPr/>
      <dgm:t>
        <a:bodyPr/>
        <a:lstStyle/>
        <a:p>
          <a:endParaRPr lang="es-PR"/>
        </a:p>
      </dgm:t>
    </dgm:pt>
    <dgm:pt modelId="{B87329A3-AEA4-4A06-B7DD-8770054AB503}" type="pres">
      <dgm:prSet presAssocID="{1F2399D1-DDEF-456F-9643-A7AF9DF3E8CA}" presName="node" presStyleLbl="node1" presStyleIdx="0" presStyleCnt="5" custScaleX="109979">
        <dgm:presLayoutVars>
          <dgm:bulletEnabled val="1"/>
        </dgm:presLayoutVars>
      </dgm:prSet>
      <dgm:spPr/>
      <dgm:t>
        <a:bodyPr/>
        <a:lstStyle/>
        <a:p>
          <a:endParaRPr lang="es-PR"/>
        </a:p>
      </dgm:t>
    </dgm:pt>
    <dgm:pt modelId="{A331D408-B0AC-4B4F-8C71-11EB7FF24EE2}" type="pres">
      <dgm:prSet presAssocID="{7BB51F64-9C6F-4902-9A3B-2DAEF1D5877E}" presName="sibTrans" presStyleLbl="sibTrans2D1" presStyleIdx="0" presStyleCnt="5"/>
      <dgm:spPr/>
      <dgm:t>
        <a:bodyPr/>
        <a:lstStyle/>
        <a:p>
          <a:endParaRPr lang="es-PR"/>
        </a:p>
      </dgm:t>
    </dgm:pt>
    <dgm:pt modelId="{4888E155-ED02-4643-8DF1-C6FFB0F8F924}" type="pres">
      <dgm:prSet presAssocID="{7BB51F64-9C6F-4902-9A3B-2DAEF1D5877E}" presName="connectorText" presStyleLbl="sibTrans2D1" presStyleIdx="0" presStyleCnt="5"/>
      <dgm:spPr/>
      <dgm:t>
        <a:bodyPr/>
        <a:lstStyle/>
        <a:p>
          <a:endParaRPr lang="es-PR"/>
        </a:p>
      </dgm:t>
    </dgm:pt>
    <dgm:pt modelId="{F8C156E5-CE4D-43CA-A321-A94C25C88E67}" type="pres">
      <dgm:prSet presAssocID="{794B0175-6386-4B36-955C-BB6579DD7598}" presName="node" presStyleLbl="node1" presStyleIdx="1" presStyleCnt="5" custScaleX="104683" custScaleY="102605">
        <dgm:presLayoutVars>
          <dgm:bulletEnabled val="1"/>
        </dgm:presLayoutVars>
      </dgm:prSet>
      <dgm:spPr/>
      <dgm:t>
        <a:bodyPr/>
        <a:lstStyle/>
        <a:p>
          <a:endParaRPr lang="es-PR"/>
        </a:p>
      </dgm:t>
    </dgm:pt>
    <dgm:pt modelId="{43D37BD2-B378-4BD4-9C0D-3530D364B9A8}" type="pres">
      <dgm:prSet presAssocID="{EF6FBBA9-608C-476E-971B-5BF5D2181886}" presName="sibTrans" presStyleLbl="sibTrans2D1" presStyleIdx="1" presStyleCnt="5"/>
      <dgm:spPr/>
      <dgm:t>
        <a:bodyPr/>
        <a:lstStyle/>
        <a:p>
          <a:endParaRPr lang="es-PR"/>
        </a:p>
      </dgm:t>
    </dgm:pt>
    <dgm:pt modelId="{84DF2C9F-91A2-4CB7-BC66-C64994B5650C}" type="pres">
      <dgm:prSet presAssocID="{EF6FBBA9-608C-476E-971B-5BF5D2181886}" presName="connectorText" presStyleLbl="sibTrans2D1" presStyleIdx="1" presStyleCnt="5"/>
      <dgm:spPr/>
      <dgm:t>
        <a:bodyPr/>
        <a:lstStyle/>
        <a:p>
          <a:endParaRPr lang="es-PR"/>
        </a:p>
      </dgm:t>
    </dgm:pt>
    <dgm:pt modelId="{43563294-5CCA-44E9-821E-37512B8A83DF}" type="pres">
      <dgm:prSet presAssocID="{CF00A9C1-3897-4629-B41A-F3E4152E0AB9}" presName="node" presStyleLbl="node1" presStyleIdx="2" presStyleCnt="5" custScaleX="116688">
        <dgm:presLayoutVars>
          <dgm:bulletEnabled val="1"/>
        </dgm:presLayoutVars>
      </dgm:prSet>
      <dgm:spPr/>
      <dgm:t>
        <a:bodyPr/>
        <a:lstStyle/>
        <a:p>
          <a:endParaRPr lang="es-PR"/>
        </a:p>
      </dgm:t>
    </dgm:pt>
    <dgm:pt modelId="{5959A3E1-93E3-42D3-860E-38DB0ADEFBED}" type="pres">
      <dgm:prSet presAssocID="{93519225-DAA5-4D46-BFCF-AA970BEF6E84}" presName="sibTrans" presStyleLbl="sibTrans2D1" presStyleIdx="2" presStyleCnt="5"/>
      <dgm:spPr/>
      <dgm:t>
        <a:bodyPr/>
        <a:lstStyle/>
        <a:p>
          <a:endParaRPr lang="es-PR"/>
        </a:p>
      </dgm:t>
    </dgm:pt>
    <dgm:pt modelId="{7F4A2093-B98D-499D-A978-048927411046}" type="pres">
      <dgm:prSet presAssocID="{93519225-DAA5-4D46-BFCF-AA970BEF6E84}" presName="connectorText" presStyleLbl="sibTrans2D1" presStyleIdx="2" presStyleCnt="5"/>
      <dgm:spPr/>
      <dgm:t>
        <a:bodyPr/>
        <a:lstStyle/>
        <a:p>
          <a:endParaRPr lang="es-PR"/>
        </a:p>
      </dgm:t>
    </dgm:pt>
    <dgm:pt modelId="{8C07ED68-7E31-43FF-998E-005998CB4996}" type="pres">
      <dgm:prSet presAssocID="{4E045E99-F5D0-421B-A9EF-4D407DDF2E39}" presName="node" presStyleLbl="node1" presStyleIdx="3" presStyleCnt="5">
        <dgm:presLayoutVars>
          <dgm:bulletEnabled val="1"/>
        </dgm:presLayoutVars>
      </dgm:prSet>
      <dgm:spPr/>
      <dgm:t>
        <a:bodyPr/>
        <a:lstStyle/>
        <a:p>
          <a:endParaRPr lang="es-PR"/>
        </a:p>
      </dgm:t>
    </dgm:pt>
    <dgm:pt modelId="{9A8CA5BF-27C9-41EC-A086-1CAB8C474581}" type="pres">
      <dgm:prSet presAssocID="{DEFDD644-3846-42F7-AC09-E84E3BE3FA78}" presName="sibTrans" presStyleLbl="sibTrans2D1" presStyleIdx="3" presStyleCnt="5"/>
      <dgm:spPr/>
      <dgm:t>
        <a:bodyPr/>
        <a:lstStyle/>
        <a:p>
          <a:endParaRPr lang="es-PR"/>
        </a:p>
      </dgm:t>
    </dgm:pt>
    <dgm:pt modelId="{A44B4E1D-FC06-46FF-9C1C-BF2E5F52E7F1}" type="pres">
      <dgm:prSet presAssocID="{DEFDD644-3846-42F7-AC09-E84E3BE3FA78}" presName="connectorText" presStyleLbl="sibTrans2D1" presStyleIdx="3" presStyleCnt="5"/>
      <dgm:spPr/>
      <dgm:t>
        <a:bodyPr/>
        <a:lstStyle/>
        <a:p>
          <a:endParaRPr lang="es-PR"/>
        </a:p>
      </dgm:t>
    </dgm:pt>
    <dgm:pt modelId="{435629CA-0EFB-4581-9778-3735152F943B}" type="pres">
      <dgm:prSet presAssocID="{3DEDFDEE-82DA-489C-892F-A2DE17DEB20A}" presName="node" presStyleLbl="node1" presStyleIdx="4" presStyleCnt="5">
        <dgm:presLayoutVars>
          <dgm:bulletEnabled val="1"/>
        </dgm:presLayoutVars>
      </dgm:prSet>
      <dgm:spPr/>
      <dgm:t>
        <a:bodyPr/>
        <a:lstStyle/>
        <a:p>
          <a:endParaRPr lang="es-PR"/>
        </a:p>
      </dgm:t>
    </dgm:pt>
    <dgm:pt modelId="{0D1EDC34-51AB-4F62-A712-D3A8F4C94DDD}" type="pres">
      <dgm:prSet presAssocID="{99C38714-123D-4BC8-885A-079FEA45E2A8}" presName="sibTrans" presStyleLbl="sibTrans2D1" presStyleIdx="4" presStyleCnt="5"/>
      <dgm:spPr/>
      <dgm:t>
        <a:bodyPr/>
        <a:lstStyle/>
        <a:p>
          <a:endParaRPr lang="es-PR"/>
        </a:p>
      </dgm:t>
    </dgm:pt>
    <dgm:pt modelId="{0C2211C0-8B1E-466C-AEEE-88766F235CB2}" type="pres">
      <dgm:prSet presAssocID="{99C38714-123D-4BC8-885A-079FEA45E2A8}" presName="connectorText" presStyleLbl="sibTrans2D1" presStyleIdx="4" presStyleCnt="5"/>
      <dgm:spPr/>
      <dgm:t>
        <a:bodyPr/>
        <a:lstStyle/>
        <a:p>
          <a:endParaRPr lang="es-PR"/>
        </a:p>
      </dgm:t>
    </dgm:pt>
  </dgm:ptLst>
  <dgm:cxnLst>
    <dgm:cxn modelId="{55C6FD08-F1C3-4AE6-82AB-0B0E86FABBD9}" type="presOf" srcId="{17599BD3-6D7C-4BDE-809A-1E4206A10E39}" destId="{D048C24A-CE41-44DF-B20D-1AC1B5961990}" srcOrd="0" destOrd="0" presId="urn:microsoft.com/office/officeart/2005/8/layout/cycle2"/>
    <dgm:cxn modelId="{A284E417-E95F-4802-9C9B-E2C2F50BE0AB}" srcId="{17599BD3-6D7C-4BDE-809A-1E4206A10E39}" destId="{4E045E99-F5D0-421B-A9EF-4D407DDF2E39}" srcOrd="3" destOrd="0" parTransId="{120E347B-883D-498B-90A0-108059AE9482}" sibTransId="{DEFDD644-3846-42F7-AC09-E84E3BE3FA78}"/>
    <dgm:cxn modelId="{3FF92135-AF44-4C31-A926-A3EA5B4DA636}" srcId="{17599BD3-6D7C-4BDE-809A-1E4206A10E39}" destId="{3DEDFDEE-82DA-489C-892F-A2DE17DEB20A}" srcOrd="4" destOrd="0" parTransId="{9DF3FBF5-810F-4959-A19F-A0A8405AE8B7}" sibTransId="{99C38714-123D-4BC8-885A-079FEA45E2A8}"/>
    <dgm:cxn modelId="{60771F69-DA32-4309-B49C-7F69B1479D9C}" type="presOf" srcId="{CF00A9C1-3897-4629-B41A-F3E4152E0AB9}" destId="{43563294-5CCA-44E9-821E-37512B8A83DF}" srcOrd="0" destOrd="0" presId="urn:microsoft.com/office/officeart/2005/8/layout/cycle2"/>
    <dgm:cxn modelId="{966CAD0A-B6DE-449C-8E11-A18F96B0AB9B}" srcId="{17599BD3-6D7C-4BDE-809A-1E4206A10E39}" destId="{794B0175-6386-4B36-955C-BB6579DD7598}" srcOrd="1" destOrd="0" parTransId="{370E753B-9252-4744-8839-88463ECA56DD}" sibTransId="{EF6FBBA9-608C-476E-971B-5BF5D2181886}"/>
    <dgm:cxn modelId="{360BA27C-5EEE-4072-A479-FC1AA2526D08}" type="presOf" srcId="{EF6FBBA9-608C-476E-971B-5BF5D2181886}" destId="{84DF2C9F-91A2-4CB7-BC66-C64994B5650C}" srcOrd="1" destOrd="0" presId="urn:microsoft.com/office/officeart/2005/8/layout/cycle2"/>
    <dgm:cxn modelId="{4A64C2FA-EAD3-446B-B97C-ED56F1D82C7A}" type="presOf" srcId="{DEFDD644-3846-42F7-AC09-E84E3BE3FA78}" destId="{A44B4E1D-FC06-46FF-9C1C-BF2E5F52E7F1}" srcOrd="1" destOrd="0" presId="urn:microsoft.com/office/officeart/2005/8/layout/cycle2"/>
    <dgm:cxn modelId="{AFAA6DE0-76EF-4DCE-B676-93FEA645E867}" type="presOf" srcId="{99C38714-123D-4BC8-885A-079FEA45E2A8}" destId="{0C2211C0-8B1E-466C-AEEE-88766F235CB2}" srcOrd="1" destOrd="0" presId="urn:microsoft.com/office/officeart/2005/8/layout/cycle2"/>
    <dgm:cxn modelId="{1F4E1425-CA37-4B99-8FB9-EDD6717D5F5C}" type="presOf" srcId="{7BB51F64-9C6F-4902-9A3B-2DAEF1D5877E}" destId="{4888E155-ED02-4643-8DF1-C6FFB0F8F924}" srcOrd="1" destOrd="0" presId="urn:microsoft.com/office/officeart/2005/8/layout/cycle2"/>
    <dgm:cxn modelId="{E292AC7C-105D-4BA7-B3F1-1F371B55C02F}" type="presOf" srcId="{EF6FBBA9-608C-476E-971B-5BF5D2181886}" destId="{43D37BD2-B378-4BD4-9C0D-3530D364B9A8}" srcOrd="0" destOrd="0" presId="urn:microsoft.com/office/officeart/2005/8/layout/cycle2"/>
    <dgm:cxn modelId="{A3B987D1-0FBA-4061-9E67-2C8D6AB6DDB0}" type="presOf" srcId="{4E045E99-F5D0-421B-A9EF-4D407DDF2E39}" destId="{8C07ED68-7E31-43FF-998E-005998CB4996}" srcOrd="0" destOrd="0" presId="urn:microsoft.com/office/officeart/2005/8/layout/cycle2"/>
    <dgm:cxn modelId="{879D3212-492E-42F5-80BB-BE724C917CA2}" type="presOf" srcId="{3DEDFDEE-82DA-489C-892F-A2DE17DEB20A}" destId="{435629CA-0EFB-4581-9778-3735152F943B}" srcOrd="0" destOrd="0" presId="urn:microsoft.com/office/officeart/2005/8/layout/cycle2"/>
    <dgm:cxn modelId="{11132F0A-CF1D-4AB3-840C-59754BFA3028}" srcId="{17599BD3-6D7C-4BDE-809A-1E4206A10E39}" destId="{1F2399D1-DDEF-456F-9643-A7AF9DF3E8CA}" srcOrd="0" destOrd="0" parTransId="{A845858B-FE19-4364-9441-FEE4F366D910}" sibTransId="{7BB51F64-9C6F-4902-9A3B-2DAEF1D5877E}"/>
    <dgm:cxn modelId="{D9113E39-481E-4B70-9668-449C99B03420}" type="presOf" srcId="{7BB51F64-9C6F-4902-9A3B-2DAEF1D5877E}" destId="{A331D408-B0AC-4B4F-8C71-11EB7FF24EE2}" srcOrd="0" destOrd="0" presId="urn:microsoft.com/office/officeart/2005/8/layout/cycle2"/>
    <dgm:cxn modelId="{FB7090C7-F4FB-484B-B1D4-3C4883FFE653}" type="presOf" srcId="{99C38714-123D-4BC8-885A-079FEA45E2A8}" destId="{0D1EDC34-51AB-4F62-A712-D3A8F4C94DDD}" srcOrd="0" destOrd="0" presId="urn:microsoft.com/office/officeart/2005/8/layout/cycle2"/>
    <dgm:cxn modelId="{4E98D124-8312-48BD-9B59-48CE7575AA9E}" srcId="{17599BD3-6D7C-4BDE-809A-1E4206A10E39}" destId="{CF00A9C1-3897-4629-B41A-F3E4152E0AB9}" srcOrd="2" destOrd="0" parTransId="{3A147122-9492-4314-92DB-FE87CDF7EA33}" sibTransId="{93519225-DAA5-4D46-BFCF-AA970BEF6E84}"/>
    <dgm:cxn modelId="{8AC80D12-9651-4E13-B337-28A3D07A0CE0}" type="presOf" srcId="{1F2399D1-DDEF-456F-9643-A7AF9DF3E8CA}" destId="{B87329A3-AEA4-4A06-B7DD-8770054AB503}" srcOrd="0" destOrd="0" presId="urn:microsoft.com/office/officeart/2005/8/layout/cycle2"/>
    <dgm:cxn modelId="{B802AC7A-4BAA-400F-AD80-EA1E48988F55}" type="presOf" srcId="{DEFDD644-3846-42F7-AC09-E84E3BE3FA78}" destId="{9A8CA5BF-27C9-41EC-A086-1CAB8C474581}" srcOrd="0" destOrd="0" presId="urn:microsoft.com/office/officeart/2005/8/layout/cycle2"/>
    <dgm:cxn modelId="{10229599-863A-49DE-BF48-04266CDF3E41}" type="presOf" srcId="{794B0175-6386-4B36-955C-BB6579DD7598}" destId="{F8C156E5-CE4D-43CA-A321-A94C25C88E67}" srcOrd="0" destOrd="0" presId="urn:microsoft.com/office/officeart/2005/8/layout/cycle2"/>
    <dgm:cxn modelId="{1A803234-B977-45A2-854E-BEC66FAA057B}" type="presOf" srcId="{93519225-DAA5-4D46-BFCF-AA970BEF6E84}" destId="{5959A3E1-93E3-42D3-860E-38DB0ADEFBED}" srcOrd="0" destOrd="0" presId="urn:microsoft.com/office/officeart/2005/8/layout/cycle2"/>
    <dgm:cxn modelId="{45FD9DF0-2A68-4C8E-A820-54545EE6BB8A}" type="presOf" srcId="{93519225-DAA5-4D46-BFCF-AA970BEF6E84}" destId="{7F4A2093-B98D-499D-A978-048927411046}" srcOrd="1" destOrd="0" presId="urn:microsoft.com/office/officeart/2005/8/layout/cycle2"/>
    <dgm:cxn modelId="{57C0E13D-1782-4C17-9854-11C5CA0CD6DB}" type="presParOf" srcId="{D048C24A-CE41-44DF-B20D-1AC1B5961990}" destId="{B87329A3-AEA4-4A06-B7DD-8770054AB503}" srcOrd="0" destOrd="0" presId="urn:microsoft.com/office/officeart/2005/8/layout/cycle2"/>
    <dgm:cxn modelId="{48EBBE48-E7B7-4365-B9F7-44454618BDD5}" type="presParOf" srcId="{D048C24A-CE41-44DF-B20D-1AC1B5961990}" destId="{A331D408-B0AC-4B4F-8C71-11EB7FF24EE2}" srcOrd="1" destOrd="0" presId="urn:microsoft.com/office/officeart/2005/8/layout/cycle2"/>
    <dgm:cxn modelId="{8E15EA4F-AB80-4419-AB2B-8C29BC09DB22}" type="presParOf" srcId="{A331D408-B0AC-4B4F-8C71-11EB7FF24EE2}" destId="{4888E155-ED02-4643-8DF1-C6FFB0F8F924}" srcOrd="0" destOrd="0" presId="urn:microsoft.com/office/officeart/2005/8/layout/cycle2"/>
    <dgm:cxn modelId="{B4952B61-F15B-448D-B9FB-2E1CB8B4A831}" type="presParOf" srcId="{D048C24A-CE41-44DF-B20D-1AC1B5961990}" destId="{F8C156E5-CE4D-43CA-A321-A94C25C88E67}" srcOrd="2" destOrd="0" presId="urn:microsoft.com/office/officeart/2005/8/layout/cycle2"/>
    <dgm:cxn modelId="{7905CA45-E52B-4F27-83F2-09FFE39B8D1D}" type="presParOf" srcId="{D048C24A-CE41-44DF-B20D-1AC1B5961990}" destId="{43D37BD2-B378-4BD4-9C0D-3530D364B9A8}" srcOrd="3" destOrd="0" presId="urn:microsoft.com/office/officeart/2005/8/layout/cycle2"/>
    <dgm:cxn modelId="{82B7FD6D-3B60-4532-BA5B-0059682D1064}" type="presParOf" srcId="{43D37BD2-B378-4BD4-9C0D-3530D364B9A8}" destId="{84DF2C9F-91A2-4CB7-BC66-C64994B5650C}" srcOrd="0" destOrd="0" presId="urn:microsoft.com/office/officeart/2005/8/layout/cycle2"/>
    <dgm:cxn modelId="{9958C05E-699D-4F8F-A4AB-35510512B282}" type="presParOf" srcId="{D048C24A-CE41-44DF-B20D-1AC1B5961990}" destId="{43563294-5CCA-44E9-821E-37512B8A83DF}" srcOrd="4" destOrd="0" presId="urn:microsoft.com/office/officeart/2005/8/layout/cycle2"/>
    <dgm:cxn modelId="{0CBC8705-D3EC-4B28-9E0C-0B4128CB4A48}" type="presParOf" srcId="{D048C24A-CE41-44DF-B20D-1AC1B5961990}" destId="{5959A3E1-93E3-42D3-860E-38DB0ADEFBED}" srcOrd="5" destOrd="0" presId="urn:microsoft.com/office/officeart/2005/8/layout/cycle2"/>
    <dgm:cxn modelId="{5B476F02-498E-4E05-BA43-19D0EAAD425A}" type="presParOf" srcId="{5959A3E1-93E3-42D3-860E-38DB0ADEFBED}" destId="{7F4A2093-B98D-499D-A978-048927411046}" srcOrd="0" destOrd="0" presId="urn:microsoft.com/office/officeart/2005/8/layout/cycle2"/>
    <dgm:cxn modelId="{98792F1B-88F5-4E3E-AA4F-D300821698DF}" type="presParOf" srcId="{D048C24A-CE41-44DF-B20D-1AC1B5961990}" destId="{8C07ED68-7E31-43FF-998E-005998CB4996}" srcOrd="6" destOrd="0" presId="urn:microsoft.com/office/officeart/2005/8/layout/cycle2"/>
    <dgm:cxn modelId="{9009943C-AFAF-42A6-9570-08F1C8FFB60E}" type="presParOf" srcId="{D048C24A-CE41-44DF-B20D-1AC1B5961990}" destId="{9A8CA5BF-27C9-41EC-A086-1CAB8C474581}" srcOrd="7" destOrd="0" presId="urn:microsoft.com/office/officeart/2005/8/layout/cycle2"/>
    <dgm:cxn modelId="{D5D9BB81-A512-4FE1-9FAF-0E2C300CC5E0}" type="presParOf" srcId="{9A8CA5BF-27C9-41EC-A086-1CAB8C474581}" destId="{A44B4E1D-FC06-46FF-9C1C-BF2E5F52E7F1}" srcOrd="0" destOrd="0" presId="urn:microsoft.com/office/officeart/2005/8/layout/cycle2"/>
    <dgm:cxn modelId="{4434D0A4-3D0F-4864-8493-E1B49A9238CF}" type="presParOf" srcId="{D048C24A-CE41-44DF-B20D-1AC1B5961990}" destId="{435629CA-0EFB-4581-9778-3735152F943B}" srcOrd="8" destOrd="0" presId="urn:microsoft.com/office/officeart/2005/8/layout/cycle2"/>
    <dgm:cxn modelId="{A8763E69-BEFD-42A5-A9D1-53BFD8A83432}" type="presParOf" srcId="{D048C24A-CE41-44DF-B20D-1AC1B5961990}" destId="{0D1EDC34-51AB-4F62-A712-D3A8F4C94DDD}" srcOrd="9" destOrd="0" presId="urn:microsoft.com/office/officeart/2005/8/layout/cycle2"/>
    <dgm:cxn modelId="{2C4E6815-4472-4E01-82F1-92F1BAC5D430}" type="presParOf" srcId="{0D1EDC34-51AB-4F62-A712-D3A8F4C94DDD}" destId="{0C2211C0-8B1E-466C-AEEE-88766F235CB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8F52ED-EA45-4DF2-B1D5-182C495671BC}" type="doc">
      <dgm:prSet loTypeId="urn:microsoft.com/office/officeart/2005/8/layout/chevron1" loCatId="process" qsTypeId="urn:microsoft.com/office/officeart/2005/8/quickstyle/simple1" qsCatId="simple" csTypeId="urn:microsoft.com/office/officeart/2005/8/colors/accent1_2" csCatId="accent1" phldr="0"/>
      <dgm:spPr/>
    </dgm:pt>
    <dgm:pt modelId="{A304A6F4-74BF-493E-AFDD-7AC0566A2C08}" type="pres">
      <dgm:prSet presAssocID="{DA8F52ED-EA45-4DF2-B1D5-182C495671BC}" presName="Name0" presStyleCnt="0">
        <dgm:presLayoutVars>
          <dgm:dir/>
          <dgm:animLvl val="lvl"/>
          <dgm:resizeHandles val="exact"/>
        </dgm:presLayoutVars>
      </dgm:prSet>
      <dgm:spPr/>
    </dgm:pt>
  </dgm:ptLst>
  <dgm:cxnLst>
    <dgm:cxn modelId="{37B7610D-FE73-4E82-81DC-7C95E27D14A0}" type="presOf" srcId="{DA8F52ED-EA45-4DF2-B1D5-182C495671BC}" destId="{A304A6F4-74BF-493E-AFDD-7AC0566A2C08}"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93FF6A-D9E9-4409-8433-2AF21F6993A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8A6B0B10-FCA2-4353-A93D-A0DA7DA8033A}">
      <dgm:prSet phldrT="[Text]"/>
      <dgm:spPr/>
      <dgm:t>
        <a:bodyPr/>
        <a:lstStyle/>
        <a:p>
          <a:r>
            <a:rPr lang="en-US" b="1" dirty="0" err="1" smtClean="0">
              <a:solidFill>
                <a:schemeClr val="tx1"/>
              </a:solidFill>
            </a:rPr>
            <a:t>Presentación</a:t>
          </a:r>
          <a:r>
            <a:rPr lang="en-US" b="1" dirty="0" smtClean="0">
              <a:solidFill>
                <a:schemeClr val="tx1"/>
              </a:solidFill>
            </a:rPr>
            <a:t> y </a:t>
          </a:r>
          <a:r>
            <a:rPr lang="en-US" b="1" dirty="0" err="1" smtClean="0">
              <a:solidFill>
                <a:schemeClr val="tx1"/>
              </a:solidFill>
            </a:rPr>
            <a:t>Orientación</a:t>
          </a:r>
          <a:r>
            <a:rPr lang="en-US" b="1" dirty="0" smtClean="0">
              <a:solidFill>
                <a:schemeClr val="tx1"/>
              </a:solidFill>
            </a:rPr>
            <a:t> de la Rúbrica y el Sistema de </a:t>
          </a:r>
          <a:r>
            <a:rPr lang="en-US" b="1" dirty="0" err="1" smtClean="0">
              <a:solidFill>
                <a:schemeClr val="tx1"/>
              </a:solidFill>
            </a:rPr>
            <a:t>Evaluación</a:t>
          </a:r>
          <a:endParaRPr lang="es-PR" b="1" dirty="0">
            <a:solidFill>
              <a:schemeClr val="tx1"/>
            </a:solidFill>
          </a:endParaRPr>
        </a:p>
      </dgm:t>
    </dgm:pt>
    <dgm:pt modelId="{8EE4EA7D-BF94-4CCF-81DA-65793BD4B98A}" type="parTrans" cxnId="{489D3205-EE74-49F4-A8F0-D43ECD0DF551}">
      <dgm:prSet/>
      <dgm:spPr/>
      <dgm:t>
        <a:bodyPr/>
        <a:lstStyle/>
        <a:p>
          <a:endParaRPr lang="es-PR">
            <a:solidFill>
              <a:srgbClr val="FF0000"/>
            </a:solidFill>
          </a:endParaRPr>
        </a:p>
      </dgm:t>
    </dgm:pt>
    <dgm:pt modelId="{FAE15E99-292B-4EDD-A6CC-E1EE28841410}" type="sibTrans" cxnId="{489D3205-EE74-49F4-A8F0-D43ECD0DF551}">
      <dgm:prSet/>
      <dgm:spPr/>
      <dgm:t>
        <a:bodyPr/>
        <a:lstStyle/>
        <a:p>
          <a:endParaRPr lang="es-PR">
            <a:solidFill>
              <a:srgbClr val="FF0000"/>
            </a:solidFill>
          </a:endParaRPr>
        </a:p>
      </dgm:t>
    </dgm:pt>
    <dgm:pt modelId="{48D26C23-1226-4707-8C87-6C3A8D21AF57}">
      <dgm:prSet phldrT="[Text]"/>
      <dgm:spPr>
        <a:solidFill>
          <a:schemeClr val="accent3">
            <a:lumMod val="40000"/>
            <a:lumOff val="60000"/>
          </a:schemeClr>
        </a:solidFill>
      </dgm:spPr>
      <dgm:t>
        <a:bodyPr/>
        <a:lstStyle/>
        <a:p>
          <a:r>
            <a:rPr lang="en-US" b="1" dirty="0" err="1" smtClean="0">
              <a:solidFill>
                <a:schemeClr val="tx1"/>
              </a:solidFill>
            </a:rPr>
            <a:t>Visitas</a:t>
          </a:r>
          <a:r>
            <a:rPr lang="en-US" b="1" dirty="0" smtClean="0">
              <a:solidFill>
                <a:schemeClr val="tx1"/>
              </a:solidFill>
            </a:rPr>
            <a:t> de </a:t>
          </a:r>
          <a:r>
            <a:rPr lang="en-US" b="1" dirty="0" err="1" smtClean="0">
              <a:solidFill>
                <a:schemeClr val="tx1"/>
              </a:solidFill>
            </a:rPr>
            <a:t>Observación</a:t>
          </a:r>
          <a:r>
            <a:rPr lang="en-US" b="1" dirty="0" smtClean="0">
              <a:solidFill>
                <a:schemeClr val="tx1"/>
              </a:solidFill>
            </a:rPr>
            <a:t> (</a:t>
          </a:r>
          <a:r>
            <a:rPr lang="en-US" b="1" dirty="0" err="1" smtClean="0">
              <a:solidFill>
                <a:schemeClr val="tx1"/>
              </a:solidFill>
            </a:rPr>
            <a:t>Evaluación</a:t>
          </a:r>
          <a:r>
            <a:rPr lang="en-US" b="1" dirty="0" smtClean="0">
              <a:solidFill>
                <a:schemeClr val="tx1"/>
              </a:solidFill>
            </a:rPr>
            <a:t> </a:t>
          </a:r>
          <a:r>
            <a:rPr lang="en-US" b="1" dirty="0" err="1" smtClean="0">
              <a:solidFill>
                <a:schemeClr val="tx1"/>
              </a:solidFill>
            </a:rPr>
            <a:t>Formativa</a:t>
          </a:r>
          <a:r>
            <a:rPr lang="en-US" b="1" dirty="0" smtClean="0">
              <a:solidFill>
                <a:schemeClr val="tx1"/>
              </a:solidFill>
            </a:rPr>
            <a:t>)</a:t>
          </a:r>
          <a:endParaRPr lang="es-PR" dirty="0">
            <a:solidFill>
              <a:schemeClr val="tx1"/>
            </a:solidFill>
          </a:endParaRPr>
        </a:p>
      </dgm:t>
    </dgm:pt>
    <dgm:pt modelId="{93F290EE-3582-49AF-8626-ECD702C6F6E0}" type="parTrans" cxnId="{F0D74F7F-10E1-44BD-B4E1-70A46C4BE014}">
      <dgm:prSet/>
      <dgm:spPr/>
      <dgm:t>
        <a:bodyPr/>
        <a:lstStyle/>
        <a:p>
          <a:endParaRPr lang="es-PR">
            <a:solidFill>
              <a:srgbClr val="FF0000"/>
            </a:solidFill>
          </a:endParaRPr>
        </a:p>
      </dgm:t>
    </dgm:pt>
    <dgm:pt modelId="{009FFBEC-FB16-4ACD-A02D-50FEA1934704}" type="sibTrans" cxnId="{F0D74F7F-10E1-44BD-B4E1-70A46C4BE014}">
      <dgm:prSet/>
      <dgm:spPr/>
      <dgm:t>
        <a:bodyPr/>
        <a:lstStyle/>
        <a:p>
          <a:endParaRPr lang="es-PR">
            <a:solidFill>
              <a:srgbClr val="FF0000"/>
            </a:solidFill>
          </a:endParaRPr>
        </a:p>
      </dgm:t>
    </dgm:pt>
    <dgm:pt modelId="{E7F9ADE7-40B5-4A1E-AE06-155BD90F7F63}">
      <dgm:prSet/>
      <dgm:spPr/>
      <dgm:t>
        <a:bodyPr/>
        <a:lstStyle/>
        <a:p>
          <a:r>
            <a:rPr lang="en-US" b="1" dirty="0" err="1" smtClean="0">
              <a:solidFill>
                <a:schemeClr val="tx1"/>
              </a:solidFill>
            </a:rPr>
            <a:t>Reunión</a:t>
          </a:r>
          <a:r>
            <a:rPr lang="en-US" b="1" dirty="0" smtClean="0">
              <a:solidFill>
                <a:schemeClr val="tx1"/>
              </a:solidFill>
            </a:rPr>
            <a:t> Post </a:t>
          </a:r>
          <a:r>
            <a:rPr lang="en-US" b="1" dirty="0" err="1" smtClean="0">
              <a:solidFill>
                <a:schemeClr val="tx1"/>
              </a:solidFill>
            </a:rPr>
            <a:t>Observación</a:t>
          </a:r>
          <a:endParaRPr lang="es-PR" b="1" dirty="0">
            <a:solidFill>
              <a:schemeClr val="tx1"/>
            </a:solidFill>
          </a:endParaRPr>
        </a:p>
      </dgm:t>
    </dgm:pt>
    <dgm:pt modelId="{DE0B312E-020B-437A-BC31-13E39E72EC61}" type="parTrans" cxnId="{A2113829-DF60-48AA-88D6-44CCEA1356B1}">
      <dgm:prSet/>
      <dgm:spPr/>
      <dgm:t>
        <a:bodyPr/>
        <a:lstStyle/>
        <a:p>
          <a:endParaRPr lang="es-PR">
            <a:solidFill>
              <a:srgbClr val="FF0000"/>
            </a:solidFill>
          </a:endParaRPr>
        </a:p>
      </dgm:t>
    </dgm:pt>
    <dgm:pt modelId="{6973C4CC-3689-4D96-BADF-3B7E5175A71D}" type="sibTrans" cxnId="{A2113829-DF60-48AA-88D6-44CCEA1356B1}">
      <dgm:prSet/>
      <dgm:spPr/>
      <dgm:t>
        <a:bodyPr/>
        <a:lstStyle/>
        <a:p>
          <a:endParaRPr lang="es-PR">
            <a:solidFill>
              <a:srgbClr val="FF0000"/>
            </a:solidFill>
          </a:endParaRPr>
        </a:p>
      </dgm:t>
    </dgm:pt>
    <dgm:pt modelId="{99A36077-9F4F-409A-9547-D3247F2ED8C6}">
      <dgm:prSet/>
      <dgm:spPr/>
      <dgm:t>
        <a:bodyPr/>
        <a:lstStyle/>
        <a:p>
          <a:r>
            <a:rPr lang="en-US" b="1" dirty="0" err="1" smtClean="0">
              <a:solidFill>
                <a:schemeClr val="tx1"/>
              </a:solidFill>
            </a:rPr>
            <a:t>Evaluación</a:t>
          </a:r>
          <a:r>
            <a:rPr lang="en-US" b="1" dirty="0" smtClean="0">
              <a:solidFill>
                <a:schemeClr val="tx1"/>
              </a:solidFill>
            </a:rPr>
            <a:t> Sumativa</a:t>
          </a:r>
          <a:endParaRPr lang="es-PR" b="1" dirty="0">
            <a:solidFill>
              <a:schemeClr val="tx1"/>
            </a:solidFill>
          </a:endParaRPr>
        </a:p>
      </dgm:t>
    </dgm:pt>
    <dgm:pt modelId="{AACD307C-E95D-493F-936B-BBB2AC289CF8}" type="parTrans" cxnId="{5893DB20-B484-499E-BA82-2EE386716029}">
      <dgm:prSet/>
      <dgm:spPr/>
      <dgm:t>
        <a:bodyPr/>
        <a:lstStyle/>
        <a:p>
          <a:endParaRPr lang="es-PR">
            <a:solidFill>
              <a:srgbClr val="FF0000"/>
            </a:solidFill>
          </a:endParaRPr>
        </a:p>
      </dgm:t>
    </dgm:pt>
    <dgm:pt modelId="{F8C96D3A-D6BF-4C0C-9271-EB4392213564}" type="sibTrans" cxnId="{5893DB20-B484-499E-BA82-2EE386716029}">
      <dgm:prSet/>
      <dgm:spPr/>
      <dgm:t>
        <a:bodyPr/>
        <a:lstStyle/>
        <a:p>
          <a:endParaRPr lang="es-PR">
            <a:solidFill>
              <a:srgbClr val="FF0000"/>
            </a:solidFill>
          </a:endParaRPr>
        </a:p>
      </dgm:t>
    </dgm:pt>
    <dgm:pt modelId="{731DA58F-89C7-41A8-AAE1-025D58FC9524}">
      <dgm:prSet/>
      <dgm:spPr/>
      <dgm:t>
        <a:bodyPr/>
        <a:lstStyle/>
        <a:p>
          <a:r>
            <a:rPr lang="en-US" b="1" dirty="0" err="1" smtClean="0">
              <a:solidFill>
                <a:schemeClr val="tx1"/>
              </a:solidFill>
            </a:rPr>
            <a:t>Redactar</a:t>
          </a:r>
          <a:r>
            <a:rPr lang="en-US" b="1" dirty="0" smtClean="0">
              <a:solidFill>
                <a:schemeClr val="tx1"/>
              </a:solidFill>
            </a:rPr>
            <a:t> Plan Individual de </a:t>
          </a:r>
          <a:r>
            <a:rPr lang="en-US" b="1" dirty="0" err="1" smtClean="0">
              <a:solidFill>
                <a:schemeClr val="tx1"/>
              </a:solidFill>
            </a:rPr>
            <a:t>Desarrollo</a:t>
          </a:r>
          <a:r>
            <a:rPr lang="en-US" b="1" dirty="0" smtClean="0">
              <a:solidFill>
                <a:schemeClr val="tx1"/>
              </a:solidFill>
            </a:rPr>
            <a:t> </a:t>
          </a:r>
          <a:r>
            <a:rPr lang="en-US" b="1" dirty="0" err="1" smtClean="0">
              <a:solidFill>
                <a:schemeClr val="tx1"/>
              </a:solidFill>
            </a:rPr>
            <a:t>Profesional</a:t>
          </a:r>
          <a:r>
            <a:rPr lang="en-US" b="1" dirty="0" smtClean="0">
              <a:solidFill>
                <a:schemeClr val="tx1"/>
              </a:solidFill>
            </a:rPr>
            <a:t> </a:t>
          </a:r>
          <a:endParaRPr lang="es-PR" b="1" dirty="0">
            <a:solidFill>
              <a:schemeClr val="tx1"/>
            </a:solidFill>
          </a:endParaRPr>
        </a:p>
      </dgm:t>
    </dgm:pt>
    <dgm:pt modelId="{BE104D1A-EC25-4903-99B3-BD54A800E628}" type="parTrans" cxnId="{EB203B52-693B-4F92-AEB0-6DC88E2CC6EB}">
      <dgm:prSet/>
      <dgm:spPr/>
      <dgm:t>
        <a:bodyPr/>
        <a:lstStyle/>
        <a:p>
          <a:endParaRPr lang="es-PR">
            <a:solidFill>
              <a:srgbClr val="FF0000"/>
            </a:solidFill>
          </a:endParaRPr>
        </a:p>
      </dgm:t>
    </dgm:pt>
    <dgm:pt modelId="{8FE803CE-F3F3-49FC-BFB2-8CFF698B7AA0}" type="sibTrans" cxnId="{EB203B52-693B-4F92-AEB0-6DC88E2CC6EB}">
      <dgm:prSet/>
      <dgm:spPr/>
      <dgm:t>
        <a:bodyPr/>
        <a:lstStyle/>
        <a:p>
          <a:endParaRPr lang="es-PR">
            <a:solidFill>
              <a:srgbClr val="FF0000"/>
            </a:solidFill>
          </a:endParaRPr>
        </a:p>
      </dgm:t>
    </dgm:pt>
    <dgm:pt modelId="{6725D784-6F9B-4161-8497-8A42619A7A9A}" type="pres">
      <dgm:prSet presAssocID="{0F93FF6A-D9E9-4409-8433-2AF21F6993AC}" presName="Name0" presStyleCnt="0">
        <dgm:presLayoutVars>
          <dgm:dir/>
          <dgm:resizeHandles val="exact"/>
        </dgm:presLayoutVars>
      </dgm:prSet>
      <dgm:spPr/>
      <dgm:t>
        <a:bodyPr/>
        <a:lstStyle/>
        <a:p>
          <a:endParaRPr lang="en-US"/>
        </a:p>
      </dgm:t>
    </dgm:pt>
    <dgm:pt modelId="{45B3438E-5EAC-4C99-8FA8-0F7716D7A34F}" type="pres">
      <dgm:prSet presAssocID="{8A6B0B10-FCA2-4353-A93D-A0DA7DA8033A}" presName="node" presStyleLbl="node1" presStyleIdx="0" presStyleCnt="5" custLinFactNeighborX="-7388" custLinFactNeighborY="-15171">
        <dgm:presLayoutVars>
          <dgm:bulletEnabled val="1"/>
        </dgm:presLayoutVars>
      </dgm:prSet>
      <dgm:spPr/>
      <dgm:t>
        <a:bodyPr/>
        <a:lstStyle/>
        <a:p>
          <a:endParaRPr lang="es-PR"/>
        </a:p>
      </dgm:t>
    </dgm:pt>
    <dgm:pt modelId="{69B83D9E-5D22-44AA-A881-9B510B830EE0}" type="pres">
      <dgm:prSet presAssocID="{FAE15E99-292B-4EDD-A6CC-E1EE28841410}" presName="sibTrans" presStyleLbl="sibTrans2D1" presStyleIdx="0" presStyleCnt="4"/>
      <dgm:spPr/>
      <dgm:t>
        <a:bodyPr/>
        <a:lstStyle/>
        <a:p>
          <a:endParaRPr lang="es-PR"/>
        </a:p>
      </dgm:t>
    </dgm:pt>
    <dgm:pt modelId="{FD3059EE-A7B6-4843-8882-675A2C6E140A}" type="pres">
      <dgm:prSet presAssocID="{FAE15E99-292B-4EDD-A6CC-E1EE28841410}" presName="connectorText" presStyleLbl="sibTrans2D1" presStyleIdx="0" presStyleCnt="4"/>
      <dgm:spPr/>
      <dgm:t>
        <a:bodyPr/>
        <a:lstStyle/>
        <a:p>
          <a:endParaRPr lang="es-PR"/>
        </a:p>
      </dgm:t>
    </dgm:pt>
    <dgm:pt modelId="{554CDC1F-13DE-4921-B617-93A5740A9F23}" type="pres">
      <dgm:prSet presAssocID="{48D26C23-1226-4707-8C87-6C3A8D21AF57}" presName="node" presStyleLbl="node1" presStyleIdx="1" presStyleCnt="5" custLinFactNeighborX="-19423" custLinFactNeighborY="-17620">
        <dgm:presLayoutVars>
          <dgm:bulletEnabled val="1"/>
        </dgm:presLayoutVars>
      </dgm:prSet>
      <dgm:spPr/>
      <dgm:t>
        <a:bodyPr/>
        <a:lstStyle/>
        <a:p>
          <a:endParaRPr lang="es-PR"/>
        </a:p>
      </dgm:t>
    </dgm:pt>
    <dgm:pt modelId="{6E3A7A91-6477-4DAE-A05B-DBA5A40CCDB5}" type="pres">
      <dgm:prSet presAssocID="{009FFBEC-FB16-4ACD-A02D-50FEA1934704}" presName="sibTrans" presStyleLbl="sibTrans2D1" presStyleIdx="1" presStyleCnt="4"/>
      <dgm:spPr/>
      <dgm:t>
        <a:bodyPr/>
        <a:lstStyle/>
        <a:p>
          <a:endParaRPr lang="es-PR"/>
        </a:p>
      </dgm:t>
    </dgm:pt>
    <dgm:pt modelId="{F068FAFA-5D65-46F3-8252-72BD3639460F}" type="pres">
      <dgm:prSet presAssocID="{009FFBEC-FB16-4ACD-A02D-50FEA1934704}" presName="connectorText" presStyleLbl="sibTrans2D1" presStyleIdx="1" presStyleCnt="4"/>
      <dgm:spPr/>
      <dgm:t>
        <a:bodyPr/>
        <a:lstStyle/>
        <a:p>
          <a:endParaRPr lang="es-PR"/>
        </a:p>
      </dgm:t>
    </dgm:pt>
    <dgm:pt modelId="{83068A67-FD8B-4F57-A2AC-5F35D3251E72}" type="pres">
      <dgm:prSet presAssocID="{E7F9ADE7-40B5-4A1E-AE06-155BD90F7F63}" presName="node" presStyleLbl="node1" presStyleIdx="2" presStyleCnt="5" custLinFactNeighborX="-1541" custLinFactNeighborY="-17620">
        <dgm:presLayoutVars>
          <dgm:bulletEnabled val="1"/>
        </dgm:presLayoutVars>
      </dgm:prSet>
      <dgm:spPr/>
      <dgm:t>
        <a:bodyPr/>
        <a:lstStyle/>
        <a:p>
          <a:endParaRPr lang="es-PR"/>
        </a:p>
      </dgm:t>
    </dgm:pt>
    <dgm:pt modelId="{3FF304A5-7BB9-445C-B5BF-826D5C036035}" type="pres">
      <dgm:prSet presAssocID="{6973C4CC-3689-4D96-BADF-3B7E5175A71D}" presName="sibTrans" presStyleLbl="sibTrans2D1" presStyleIdx="2" presStyleCnt="4"/>
      <dgm:spPr/>
      <dgm:t>
        <a:bodyPr/>
        <a:lstStyle/>
        <a:p>
          <a:endParaRPr lang="es-PR"/>
        </a:p>
      </dgm:t>
    </dgm:pt>
    <dgm:pt modelId="{0FB50081-D9CF-4C7B-A223-8C533F2C7AA1}" type="pres">
      <dgm:prSet presAssocID="{6973C4CC-3689-4D96-BADF-3B7E5175A71D}" presName="connectorText" presStyleLbl="sibTrans2D1" presStyleIdx="2" presStyleCnt="4"/>
      <dgm:spPr/>
      <dgm:t>
        <a:bodyPr/>
        <a:lstStyle/>
        <a:p>
          <a:endParaRPr lang="es-PR"/>
        </a:p>
      </dgm:t>
    </dgm:pt>
    <dgm:pt modelId="{83CA7F14-0098-444E-9D1B-BF5B41AA8AA3}" type="pres">
      <dgm:prSet presAssocID="{99A36077-9F4F-409A-9547-D3247F2ED8C6}" presName="node" presStyleLbl="node1" presStyleIdx="3" presStyleCnt="5" custLinFactNeighborX="2306" custLinFactNeighborY="-17620">
        <dgm:presLayoutVars>
          <dgm:bulletEnabled val="1"/>
        </dgm:presLayoutVars>
      </dgm:prSet>
      <dgm:spPr/>
      <dgm:t>
        <a:bodyPr/>
        <a:lstStyle/>
        <a:p>
          <a:endParaRPr lang="es-PR"/>
        </a:p>
      </dgm:t>
    </dgm:pt>
    <dgm:pt modelId="{3022477B-CF3E-4C80-9EDF-439D3262A4C0}" type="pres">
      <dgm:prSet presAssocID="{F8C96D3A-D6BF-4C0C-9271-EB4392213564}" presName="sibTrans" presStyleLbl="sibTrans2D1" presStyleIdx="3" presStyleCnt="4"/>
      <dgm:spPr/>
      <dgm:t>
        <a:bodyPr/>
        <a:lstStyle/>
        <a:p>
          <a:endParaRPr lang="es-PR"/>
        </a:p>
      </dgm:t>
    </dgm:pt>
    <dgm:pt modelId="{46756D6E-06A1-443C-8D79-0F360C1B848C}" type="pres">
      <dgm:prSet presAssocID="{F8C96D3A-D6BF-4C0C-9271-EB4392213564}" presName="connectorText" presStyleLbl="sibTrans2D1" presStyleIdx="3" presStyleCnt="4"/>
      <dgm:spPr/>
      <dgm:t>
        <a:bodyPr/>
        <a:lstStyle/>
        <a:p>
          <a:endParaRPr lang="es-PR"/>
        </a:p>
      </dgm:t>
    </dgm:pt>
    <dgm:pt modelId="{EDEE1BC7-4187-4B84-91F4-D27496F08493}" type="pres">
      <dgm:prSet presAssocID="{731DA58F-89C7-41A8-AAE1-025D58FC9524}" presName="node" presStyleLbl="node1" presStyleIdx="4" presStyleCnt="5" custLinFactNeighborX="-12276" custLinFactNeighborY="-17620">
        <dgm:presLayoutVars>
          <dgm:bulletEnabled val="1"/>
        </dgm:presLayoutVars>
      </dgm:prSet>
      <dgm:spPr/>
      <dgm:t>
        <a:bodyPr/>
        <a:lstStyle/>
        <a:p>
          <a:endParaRPr lang="es-PR"/>
        </a:p>
      </dgm:t>
    </dgm:pt>
  </dgm:ptLst>
  <dgm:cxnLst>
    <dgm:cxn modelId="{1C142732-C06B-4E9C-A6EF-818EEEC3F292}" type="presOf" srcId="{0F93FF6A-D9E9-4409-8433-2AF21F6993AC}" destId="{6725D784-6F9B-4161-8497-8A42619A7A9A}" srcOrd="0" destOrd="0" presId="urn:microsoft.com/office/officeart/2005/8/layout/process1"/>
    <dgm:cxn modelId="{489D3205-EE74-49F4-A8F0-D43ECD0DF551}" srcId="{0F93FF6A-D9E9-4409-8433-2AF21F6993AC}" destId="{8A6B0B10-FCA2-4353-A93D-A0DA7DA8033A}" srcOrd="0" destOrd="0" parTransId="{8EE4EA7D-BF94-4CCF-81DA-65793BD4B98A}" sibTransId="{FAE15E99-292B-4EDD-A6CC-E1EE28841410}"/>
    <dgm:cxn modelId="{DECEB8CF-C41F-4614-85A9-6FFF29622067}" type="presOf" srcId="{FAE15E99-292B-4EDD-A6CC-E1EE28841410}" destId="{69B83D9E-5D22-44AA-A881-9B510B830EE0}" srcOrd="0" destOrd="0" presId="urn:microsoft.com/office/officeart/2005/8/layout/process1"/>
    <dgm:cxn modelId="{1E5BC38F-CD80-4B41-B7B8-3033909D3C50}" type="presOf" srcId="{F8C96D3A-D6BF-4C0C-9271-EB4392213564}" destId="{46756D6E-06A1-443C-8D79-0F360C1B848C}" srcOrd="1" destOrd="0" presId="urn:microsoft.com/office/officeart/2005/8/layout/process1"/>
    <dgm:cxn modelId="{B2EAC952-B5C7-4754-B729-A9803C9D155F}" type="presOf" srcId="{6973C4CC-3689-4D96-BADF-3B7E5175A71D}" destId="{0FB50081-D9CF-4C7B-A223-8C533F2C7AA1}" srcOrd="1" destOrd="0" presId="urn:microsoft.com/office/officeart/2005/8/layout/process1"/>
    <dgm:cxn modelId="{549B747F-FD7A-4EFB-8E86-D960E4052075}" type="presOf" srcId="{48D26C23-1226-4707-8C87-6C3A8D21AF57}" destId="{554CDC1F-13DE-4921-B617-93A5740A9F23}" srcOrd="0" destOrd="0" presId="urn:microsoft.com/office/officeart/2005/8/layout/process1"/>
    <dgm:cxn modelId="{5B209184-6DF7-40DE-93FB-F105D5619444}" type="presOf" srcId="{99A36077-9F4F-409A-9547-D3247F2ED8C6}" destId="{83CA7F14-0098-444E-9D1B-BF5B41AA8AA3}" srcOrd="0" destOrd="0" presId="urn:microsoft.com/office/officeart/2005/8/layout/process1"/>
    <dgm:cxn modelId="{EB203B52-693B-4F92-AEB0-6DC88E2CC6EB}" srcId="{0F93FF6A-D9E9-4409-8433-2AF21F6993AC}" destId="{731DA58F-89C7-41A8-AAE1-025D58FC9524}" srcOrd="4" destOrd="0" parTransId="{BE104D1A-EC25-4903-99B3-BD54A800E628}" sibTransId="{8FE803CE-F3F3-49FC-BFB2-8CFF698B7AA0}"/>
    <dgm:cxn modelId="{FE7AB77B-AB76-44AC-85AB-0F7DB2887D65}" type="presOf" srcId="{F8C96D3A-D6BF-4C0C-9271-EB4392213564}" destId="{3022477B-CF3E-4C80-9EDF-439D3262A4C0}" srcOrd="0" destOrd="0" presId="urn:microsoft.com/office/officeart/2005/8/layout/process1"/>
    <dgm:cxn modelId="{07DB5E79-E770-426C-B6B4-5FFF2FC670A3}" type="presOf" srcId="{731DA58F-89C7-41A8-AAE1-025D58FC9524}" destId="{EDEE1BC7-4187-4B84-91F4-D27496F08493}" srcOrd="0" destOrd="0" presId="urn:microsoft.com/office/officeart/2005/8/layout/process1"/>
    <dgm:cxn modelId="{D6C2CCA5-405B-455F-B9C3-9D05F2A5BF32}" type="presOf" srcId="{6973C4CC-3689-4D96-BADF-3B7E5175A71D}" destId="{3FF304A5-7BB9-445C-B5BF-826D5C036035}" srcOrd="0" destOrd="0" presId="urn:microsoft.com/office/officeart/2005/8/layout/process1"/>
    <dgm:cxn modelId="{54AEEF07-CD41-470D-9D93-B11E7035BFD0}" type="presOf" srcId="{8A6B0B10-FCA2-4353-A93D-A0DA7DA8033A}" destId="{45B3438E-5EAC-4C99-8FA8-0F7716D7A34F}" srcOrd="0" destOrd="0" presId="urn:microsoft.com/office/officeart/2005/8/layout/process1"/>
    <dgm:cxn modelId="{F0D74F7F-10E1-44BD-B4E1-70A46C4BE014}" srcId="{0F93FF6A-D9E9-4409-8433-2AF21F6993AC}" destId="{48D26C23-1226-4707-8C87-6C3A8D21AF57}" srcOrd="1" destOrd="0" parTransId="{93F290EE-3582-49AF-8626-ECD702C6F6E0}" sibTransId="{009FFBEC-FB16-4ACD-A02D-50FEA1934704}"/>
    <dgm:cxn modelId="{3F136D1E-8F5D-4E8A-893E-BAC7C0267484}" type="presOf" srcId="{FAE15E99-292B-4EDD-A6CC-E1EE28841410}" destId="{FD3059EE-A7B6-4843-8882-675A2C6E140A}" srcOrd="1" destOrd="0" presId="urn:microsoft.com/office/officeart/2005/8/layout/process1"/>
    <dgm:cxn modelId="{A2113829-DF60-48AA-88D6-44CCEA1356B1}" srcId="{0F93FF6A-D9E9-4409-8433-2AF21F6993AC}" destId="{E7F9ADE7-40B5-4A1E-AE06-155BD90F7F63}" srcOrd="2" destOrd="0" parTransId="{DE0B312E-020B-437A-BC31-13E39E72EC61}" sibTransId="{6973C4CC-3689-4D96-BADF-3B7E5175A71D}"/>
    <dgm:cxn modelId="{5893DB20-B484-499E-BA82-2EE386716029}" srcId="{0F93FF6A-D9E9-4409-8433-2AF21F6993AC}" destId="{99A36077-9F4F-409A-9547-D3247F2ED8C6}" srcOrd="3" destOrd="0" parTransId="{AACD307C-E95D-493F-936B-BBB2AC289CF8}" sibTransId="{F8C96D3A-D6BF-4C0C-9271-EB4392213564}"/>
    <dgm:cxn modelId="{49D8B5A2-DA0B-41C7-9F7E-9FAFADBFEBCD}" type="presOf" srcId="{E7F9ADE7-40B5-4A1E-AE06-155BD90F7F63}" destId="{83068A67-FD8B-4F57-A2AC-5F35D3251E72}" srcOrd="0" destOrd="0" presId="urn:microsoft.com/office/officeart/2005/8/layout/process1"/>
    <dgm:cxn modelId="{50C4087D-9DEF-4D6E-BFE3-9C1D9D15E705}" type="presOf" srcId="{009FFBEC-FB16-4ACD-A02D-50FEA1934704}" destId="{6E3A7A91-6477-4DAE-A05B-DBA5A40CCDB5}" srcOrd="0" destOrd="0" presId="urn:microsoft.com/office/officeart/2005/8/layout/process1"/>
    <dgm:cxn modelId="{947D05AE-1C07-4E21-BD47-2BB4F41B0267}" type="presOf" srcId="{009FFBEC-FB16-4ACD-A02D-50FEA1934704}" destId="{F068FAFA-5D65-46F3-8252-72BD3639460F}" srcOrd="1" destOrd="0" presId="urn:microsoft.com/office/officeart/2005/8/layout/process1"/>
    <dgm:cxn modelId="{497A07D0-054A-4710-96AC-759AE0599B4B}" type="presParOf" srcId="{6725D784-6F9B-4161-8497-8A42619A7A9A}" destId="{45B3438E-5EAC-4C99-8FA8-0F7716D7A34F}" srcOrd="0" destOrd="0" presId="urn:microsoft.com/office/officeart/2005/8/layout/process1"/>
    <dgm:cxn modelId="{B1AD172A-3A3B-47F8-87E9-4E4991CD6099}" type="presParOf" srcId="{6725D784-6F9B-4161-8497-8A42619A7A9A}" destId="{69B83D9E-5D22-44AA-A881-9B510B830EE0}" srcOrd="1" destOrd="0" presId="urn:microsoft.com/office/officeart/2005/8/layout/process1"/>
    <dgm:cxn modelId="{6C781D83-E96A-4078-A70F-470139D73309}" type="presParOf" srcId="{69B83D9E-5D22-44AA-A881-9B510B830EE0}" destId="{FD3059EE-A7B6-4843-8882-675A2C6E140A}" srcOrd="0" destOrd="0" presId="urn:microsoft.com/office/officeart/2005/8/layout/process1"/>
    <dgm:cxn modelId="{2FBA8DDB-5043-441E-BFF0-6B0542046402}" type="presParOf" srcId="{6725D784-6F9B-4161-8497-8A42619A7A9A}" destId="{554CDC1F-13DE-4921-B617-93A5740A9F23}" srcOrd="2" destOrd="0" presId="urn:microsoft.com/office/officeart/2005/8/layout/process1"/>
    <dgm:cxn modelId="{45A9B7BF-F90A-4875-A049-643D673A6579}" type="presParOf" srcId="{6725D784-6F9B-4161-8497-8A42619A7A9A}" destId="{6E3A7A91-6477-4DAE-A05B-DBA5A40CCDB5}" srcOrd="3" destOrd="0" presId="urn:microsoft.com/office/officeart/2005/8/layout/process1"/>
    <dgm:cxn modelId="{FD94A9DE-B02D-45FE-8D3B-65D8679C1E74}" type="presParOf" srcId="{6E3A7A91-6477-4DAE-A05B-DBA5A40CCDB5}" destId="{F068FAFA-5D65-46F3-8252-72BD3639460F}" srcOrd="0" destOrd="0" presId="urn:microsoft.com/office/officeart/2005/8/layout/process1"/>
    <dgm:cxn modelId="{1A82F596-E0FF-4D77-907F-0B5923C4C706}" type="presParOf" srcId="{6725D784-6F9B-4161-8497-8A42619A7A9A}" destId="{83068A67-FD8B-4F57-A2AC-5F35D3251E72}" srcOrd="4" destOrd="0" presId="urn:microsoft.com/office/officeart/2005/8/layout/process1"/>
    <dgm:cxn modelId="{9F694684-C34E-44B4-ADAB-6971F187BE8D}" type="presParOf" srcId="{6725D784-6F9B-4161-8497-8A42619A7A9A}" destId="{3FF304A5-7BB9-445C-B5BF-826D5C036035}" srcOrd="5" destOrd="0" presId="urn:microsoft.com/office/officeart/2005/8/layout/process1"/>
    <dgm:cxn modelId="{95E47DFF-F745-4ACA-93A8-7C954A345D59}" type="presParOf" srcId="{3FF304A5-7BB9-445C-B5BF-826D5C036035}" destId="{0FB50081-D9CF-4C7B-A223-8C533F2C7AA1}" srcOrd="0" destOrd="0" presId="urn:microsoft.com/office/officeart/2005/8/layout/process1"/>
    <dgm:cxn modelId="{42544282-10F3-4B69-AA84-2FF3F7395619}" type="presParOf" srcId="{6725D784-6F9B-4161-8497-8A42619A7A9A}" destId="{83CA7F14-0098-444E-9D1B-BF5B41AA8AA3}" srcOrd="6" destOrd="0" presId="urn:microsoft.com/office/officeart/2005/8/layout/process1"/>
    <dgm:cxn modelId="{996A5105-D539-431D-85F1-21567C9EBDE0}" type="presParOf" srcId="{6725D784-6F9B-4161-8497-8A42619A7A9A}" destId="{3022477B-CF3E-4C80-9EDF-439D3262A4C0}" srcOrd="7" destOrd="0" presId="urn:microsoft.com/office/officeart/2005/8/layout/process1"/>
    <dgm:cxn modelId="{49CA08D8-E6C4-44EE-955C-95662C7C212A}" type="presParOf" srcId="{3022477B-CF3E-4C80-9EDF-439D3262A4C0}" destId="{46756D6E-06A1-443C-8D79-0F360C1B848C}" srcOrd="0" destOrd="0" presId="urn:microsoft.com/office/officeart/2005/8/layout/process1"/>
    <dgm:cxn modelId="{50EE6974-46F8-496E-B1C3-C8094B1BFE13}" type="presParOf" srcId="{6725D784-6F9B-4161-8497-8A42619A7A9A}" destId="{EDEE1BC7-4187-4B84-91F4-D27496F08493}"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CB85-4666-A847-9147-FB45FFB9CFDC}">
      <dsp:nvSpPr>
        <dsp:cNvPr id="0" name=""/>
        <dsp:cNvSpPr/>
      </dsp:nvSpPr>
      <dsp:spPr>
        <a:xfrm>
          <a:off x="2079146" y="207744"/>
          <a:ext cx="3940090" cy="3798787"/>
        </a:xfrm>
        <a:prstGeom prst="blockArc">
          <a:avLst>
            <a:gd name="adj1" fmla="val 10155253"/>
            <a:gd name="adj2" fmla="val 18052903"/>
            <a:gd name="adj3" fmla="val 4637"/>
          </a:avLst>
        </a:prstGeom>
        <a:solidFill>
          <a:schemeClr val="accent6">
            <a:lumMod val="60000"/>
            <a:lumOff val="4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4DC46BD-C2BF-FA4B-8F92-257664DFE290}">
      <dsp:nvSpPr>
        <dsp:cNvPr id="0" name=""/>
        <dsp:cNvSpPr/>
      </dsp:nvSpPr>
      <dsp:spPr>
        <a:xfrm>
          <a:off x="2031411" y="627114"/>
          <a:ext cx="4088244" cy="3904506"/>
        </a:xfrm>
        <a:prstGeom prst="blockArc">
          <a:avLst>
            <a:gd name="adj1" fmla="val 3693408"/>
            <a:gd name="adj2" fmla="val 11061624"/>
            <a:gd name="adj3" fmla="val 4637"/>
          </a:avLst>
        </a:prstGeom>
        <a:solidFill>
          <a:schemeClr val="accent6">
            <a:lumMod val="60000"/>
            <a:lumOff val="4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D08AA7F-2743-644B-85C3-707860BC542C}">
      <dsp:nvSpPr>
        <dsp:cNvPr id="0" name=""/>
        <dsp:cNvSpPr/>
      </dsp:nvSpPr>
      <dsp:spPr>
        <a:xfrm>
          <a:off x="3905866" y="612757"/>
          <a:ext cx="3791972" cy="3946941"/>
        </a:xfrm>
        <a:prstGeom prst="blockArc">
          <a:avLst>
            <a:gd name="adj1" fmla="val 21228797"/>
            <a:gd name="adj2" fmla="val 7133916"/>
            <a:gd name="adj3" fmla="val 4637"/>
          </a:avLst>
        </a:prstGeom>
        <a:solidFill>
          <a:schemeClr val="accent6">
            <a:lumMod val="60000"/>
            <a:lumOff val="4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E9808CC-D692-1749-90D8-0826922B6F5F}">
      <dsp:nvSpPr>
        <dsp:cNvPr id="0" name=""/>
        <dsp:cNvSpPr/>
      </dsp:nvSpPr>
      <dsp:spPr>
        <a:xfrm>
          <a:off x="3925218" y="331768"/>
          <a:ext cx="3763203" cy="3650669"/>
        </a:xfrm>
        <a:prstGeom prst="blockArc">
          <a:avLst>
            <a:gd name="adj1" fmla="val 14542497"/>
            <a:gd name="adj2" fmla="val 450790"/>
            <a:gd name="adj3" fmla="val 4637"/>
          </a:avLst>
        </a:prstGeom>
        <a:solidFill>
          <a:schemeClr val="accent6">
            <a:lumMod val="60000"/>
            <a:lumOff val="4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D152EE5-1063-6F4D-979A-E020761E6880}">
      <dsp:nvSpPr>
        <dsp:cNvPr id="0" name=""/>
        <dsp:cNvSpPr/>
      </dsp:nvSpPr>
      <dsp:spPr>
        <a:xfrm>
          <a:off x="3731194" y="1403083"/>
          <a:ext cx="2488384" cy="2001997"/>
        </a:xfrm>
        <a:prstGeom prst="ellipse">
          <a:avLst/>
        </a:prstGeom>
        <a:solidFill>
          <a:schemeClr val="accent2">
            <a:lumMod val="75000"/>
          </a:schemeClr>
        </a:solidFill>
        <a:ln w="50800">
          <a:solidFill>
            <a:schemeClr val="accent1">
              <a:lumMod val="75000"/>
            </a:schemeClr>
          </a:solidFill>
        </a:ln>
        <a:effectLst>
          <a:outerShdw blurRad="50800" dist="25400" dir="5400000" algn="tl" rotWithShape="0">
            <a:schemeClr val="accent1">
              <a:lumMod val="75000"/>
              <a:alpha val="28000"/>
            </a:schemeClr>
          </a:outerShdw>
        </a:effectLst>
        <a:scene3d>
          <a:camera prst="orthographicFront">
            <a:rot lat="0" lon="0" rev="0"/>
          </a:camera>
          <a:lightRig rig="threePt" dir="tl">
            <a:rot lat="0" lon="0" rev="20400000"/>
          </a:lightRig>
        </a:scene3d>
        <a:sp3d extrusionH="50800" contourW="50800">
          <a:bevelT w="50800" h="50800" prst="softRound"/>
          <a:bevelB w="152400" h="50800" prst="softRound"/>
          <a:extrusionClr>
            <a:schemeClr val="accent1">
              <a:lumMod val="75000"/>
            </a:schemeClr>
          </a:extrusionClr>
          <a:contourClr>
            <a:schemeClr val="accent1">
              <a:lumMod val="7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cap="all" baseline="0" dirty="0" smtClean="0">
              <a:solidFill>
                <a:srgbClr val="000000"/>
              </a:solidFill>
              <a:latin typeface="Arial"/>
              <a:cs typeface="Arial"/>
            </a:rPr>
            <a:t>Sistema</a:t>
          </a:r>
          <a:endParaRPr lang="en-US" sz="2800" b="1" kern="1200" cap="all" baseline="0" dirty="0">
            <a:solidFill>
              <a:srgbClr val="000000"/>
            </a:solidFill>
            <a:latin typeface="Arial"/>
            <a:cs typeface="Arial"/>
          </a:endParaRPr>
        </a:p>
      </dsp:txBody>
      <dsp:txXfrm>
        <a:off x="4095609" y="1696269"/>
        <a:ext cx="1759554" cy="1415625"/>
      </dsp:txXfrm>
    </dsp:sp>
    <dsp:sp modelId="{399C71B6-D72B-7C43-BF2F-6701C570D1CA}">
      <dsp:nvSpPr>
        <dsp:cNvPr id="0" name=""/>
        <dsp:cNvSpPr/>
      </dsp:nvSpPr>
      <dsp:spPr>
        <a:xfrm>
          <a:off x="3964410" y="-36257"/>
          <a:ext cx="2016398" cy="1198719"/>
        </a:xfrm>
        <a:prstGeom prst="ellipse">
          <a:avLst/>
        </a:prstGeom>
        <a:solidFill>
          <a:schemeClr val="accent5"/>
        </a:solidFill>
        <a:ln w="25400" cap="rnd">
          <a:solidFill>
            <a:schemeClr val="tx1"/>
          </a:solid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tx1"/>
              </a:solidFill>
              <a:latin typeface="Arial"/>
              <a:cs typeface="Arial"/>
            </a:rPr>
            <a:t>Estándares</a:t>
          </a:r>
          <a:r>
            <a:rPr lang="en-US" sz="1400" b="1" kern="1200" dirty="0" smtClean="0">
              <a:solidFill>
                <a:schemeClr val="tx1"/>
              </a:solidFill>
              <a:latin typeface="Arial"/>
              <a:cs typeface="Arial"/>
            </a:rPr>
            <a:t> </a:t>
          </a:r>
          <a:r>
            <a:rPr lang="en-US" sz="1400" b="1" kern="1200" dirty="0" err="1" smtClean="0">
              <a:solidFill>
                <a:schemeClr val="tx1"/>
              </a:solidFill>
              <a:latin typeface="Arial"/>
              <a:cs typeface="Arial"/>
            </a:rPr>
            <a:t>Académicos</a:t>
          </a:r>
          <a:r>
            <a:rPr lang="en-US" sz="1400" b="1" kern="1200" dirty="0" smtClean="0">
              <a:solidFill>
                <a:schemeClr val="tx1"/>
              </a:solidFill>
              <a:latin typeface="Arial"/>
              <a:cs typeface="Arial"/>
            </a:rPr>
            <a:t> y </a:t>
          </a:r>
          <a:r>
            <a:rPr lang="en-US" sz="1400" b="1" kern="1200" dirty="0" err="1" smtClean="0">
              <a:solidFill>
                <a:schemeClr val="tx1"/>
              </a:solidFill>
              <a:latin typeface="Arial"/>
              <a:cs typeface="Arial"/>
            </a:rPr>
            <a:t>Expectativas</a:t>
          </a:r>
          <a:r>
            <a:rPr lang="en-US" sz="1400" b="1" kern="1200" dirty="0" smtClean="0">
              <a:solidFill>
                <a:schemeClr val="tx1"/>
              </a:solidFill>
              <a:latin typeface="Arial"/>
              <a:cs typeface="Arial"/>
            </a:rPr>
            <a:t> de </a:t>
          </a:r>
          <a:r>
            <a:rPr lang="en-US" sz="1400" b="1" kern="1200" dirty="0" err="1" smtClean="0">
              <a:solidFill>
                <a:schemeClr val="tx1"/>
              </a:solidFill>
              <a:latin typeface="Arial"/>
              <a:cs typeface="Arial"/>
            </a:rPr>
            <a:t>Grado</a:t>
          </a:r>
          <a:r>
            <a:rPr lang="en-US" sz="1400" b="1" kern="1200" dirty="0" smtClean="0">
              <a:solidFill>
                <a:schemeClr val="tx1"/>
              </a:solidFill>
              <a:latin typeface="Arial"/>
              <a:cs typeface="Arial"/>
            </a:rPr>
            <a:t> (2014)</a:t>
          </a:r>
          <a:endParaRPr lang="en-US" sz="1400" kern="1200" dirty="0">
            <a:solidFill>
              <a:schemeClr val="tx1"/>
            </a:solidFill>
          </a:endParaRPr>
        </a:p>
      </dsp:txBody>
      <dsp:txXfrm>
        <a:off x="4259705" y="139291"/>
        <a:ext cx="1425808" cy="847623"/>
      </dsp:txXfrm>
    </dsp:sp>
    <dsp:sp modelId="{806789EA-A4E1-EC44-91C0-EE5C06358666}">
      <dsp:nvSpPr>
        <dsp:cNvPr id="0" name=""/>
        <dsp:cNvSpPr/>
      </dsp:nvSpPr>
      <dsp:spPr>
        <a:xfrm>
          <a:off x="6465073" y="1620368"/>
          <a:ext cx="2250796" cy="1543947"/>
        </a:xfrm>
        <a:prstGeom prst="ellipse">
          <a:avLst/>
        </a:prstGeom>
        <a:solidFill>
          <a:srgbClr val="92D050"/>
        </a:solidFill>
        <a:ln w="25400" cap="rnd">
          <a:solidFill>
            <a:schemeClr val="tx1"/>
          </a:solid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latin typeface="Arial"/>
              <a:cs typeface="Arial"/>
            </a:rPr>
            <a:t>Perfil</a:t>
          </a:r>
          <a:r>
            <a:rPr lang="en-US" sz="1600" b="1" kern="1200" dirty="0" smtClean="0">
              <a:solidFill>
                <a:schemeClr val="tx1"/>
              </a:solidFill>
              <a:latin typeface="Arial"/>
              <a:cs typeface="Arial"/>
            </a:rPr>
            <a:t> del </a:t>
          </a:r>
          <a:r>
            <a:rPr lang="en-US" sz="1600" b="1" kern="1200" dirty="0" err="1" smtClean="0">
              <a:solidFill>
                <a:schemeClr val="tx1"/>
              </a:solidFill>
              <a:latin typeface="Arial"/>
              <a:cs typeface="Arial"/>
            </a:rPr>
            <a:t>Estudiante</a:t>
          </a:r>
          <a:r>
            <a:rPr lang="en-US" sz="1600" b="1" kern="1200" dirty="0" smtClean="0">
              <a:solidFill>
                <a:schemeClr val="tx1"/>
              </a:solidFill>
              <a:latin typeface="Arial"/>
              <a:cs typeface="Arial"/>
            </a:rPr>
            <a:t> </a:t>
          </a:r>
          <a:r>
            <a:rPr lang="en-US" sz="1600" b="1" kern="1200" dirty="0" err="1" smtClean="0">
              <a:solidFill>
                <a:schemeClr val="tx1"/>
              </a:solidFill>
              <a:latin typeface="Arial"/>
              <a:cs typeface="Arial"/>
            </a:rPr>
            <a:t>Graduado</a:t>
          </a:r>
          <a:r>
            <a:rPr lang="en-US" sz="1600" b="1" kern="1200" dirty="0" smtClean="0">
              <a:solidFill>
                <a:schemeClr val="tx1"/>
              </a:solidFill>
              <a:latin typeface="Arial"/>
              <a:cs typeface="Arial"/>
            </a:rPr>
            <a:t> de </a:t>
          </a:r>
          <a:r>
            <a:rPr lang="en-US" sz="1600" b="1" kern="1200" dirty="0" err="1" smtClean="0">
              <a:solidFill>
                <a:schemeClr val="tx1"/>
              </a:solidFill>
              <a:latin typeface="Arial"/>
              <a:cs typeface="Arial"/>
            </a:rPr>
            <a:t>Escuela</a:t>
          </a:r>
          <a:r>
            <a:rPr lang="en-US" sz="1600" b="1" kern="1200" dirty="0" smtClean="0">
              <a:solidFill>
                <a:schemeClr val="tx1"/>
              </a:solidFill>
              <a:latin typeface="Arial"/>
              <a:cs typeface="Arial"/>
            </a:rPr>
            <a:t> Superior (2012)</a:t>
          </a:r>
          <a:endParaRPr lang="en-US" sz="1600" kern="1200" dirty="0">
            <a:solidFill>
              <a:schemeClr val="tx1"/>
            </a:solidFill>
          </a:endParaRPr>
        </a:p>
      </dsp:txBody>
      <dsp:txXfrm>
        <a:off x="6794694" y="1846474"/>
        <a:ext cx="1591554" cy="1091735"/>
      </dsp:txXfrm>
    </dsp:sp>
    <dsp:sp modelId="{C339FE5C-FA29-C14B-8015-F4CD35235B1A}">
      <dsp:nvSpPr>
        <dsp:cNvPr id="0" name=""/>
        <dsp:cNvSpPr/>
      </dsp:nvSpPr>
      <dsp:spPr>
        <a:xfrm>
          <a:off x="3907518" y="3500577"/>
          <a:ext cx="2049802" cy="1321434"/>
        </a:xfrm>
        <a:prstGeom prst="ellipse">
          <a:avLst/>
        </a:prstGeom>
        <a:solidFill>
          <a:srgbClr val="00B0F0"/>
        </a:solidFill>
        <a:ln w="25400" cap="rnd">
          <a:solidFill>
            <a:schemeClr val="tx1"/>
          </a:solid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PR" sz="1600" b="1" kern="1200" dirty="0" smtClean="0">
              <a:solidFill>
                <a:schemeClr val="tx1"/>
              </a:solidFill>
              <a:latin typeface="Arial"/>
              <a:cs typeface="Arial"/>
            </a:rPr>
            <a:t>Carta Circular Planificación</a:t>
          </a:r>
        </a:p>
        <a:p>
          <a:pPr lvl="0" algn="ctr" defTabSz="711200">
            <a:lnSpc>
              <a:spcPct val="90000"/>
            </a:lnSpc>
            <a:spcBef>
              <a:spcPct val="0"/>
            </a:spcBef>
            <a:spcAft>
              <a:spcPct val="35000"/>
            </a:spcAft>
          </a:pPr>
          <a:r>
            <a:rPr lang="es-PR" sz="1600" b="1" kern="1200" dirty="0" smtClean="0">
              <a:solidFill>
                <a:schemeClr val="tx1"/>
              </a:solidFill>
              <a:latin typeface="Arial"/>
              <a:cs typeface="Arial"/>
            </a:rPr>
            <a:t>Materiales curriculares</a:t>
          </a:r>
          <a:endParaRPr lang="en-US" sz="1600" kern="1200" dirty="0">
            <a:solidFill>
              <a:schemeClr val="tx1"/>
            </a:solidFill>
          </a:endParaRPr>
        </a:p>
      </dsp:txBody>
      <dsp:txXfrm>
        <a:off x="4207705" y="3694097"/>
        <a:ext cx="1449428" cy="934394"/>
      </dsp:txXfrm>
    </dsp:sp>
    <dsp:sp modelId="{309066A1-9727-044B-A1AD-41CD2CEF7DEF}">
      <dsp:nvSpPr>
        <dsp:cNvPr id="0" name=""/>
        <dsp:cNvSpPr/>
      </dsp:nvSpPr>
      <dsp:spPr>
        <a:xfrm>
          <a:off x="1187218" y="1665953"/>
          <a:ext cx="2188851" cy="1553259"/>
        </a:xfrm>
        <a:prstGeom prst="ellipse">
          <a:avLst/>
        </a:prstGeom>
        <a:solidFill>
          <a:schemeClr val="tx2">
            <a:lumMod val="40000"/>
            <a:lumOff val="60000"/>
          </a:schemeClr>
        </a:solidFill>
        <a:ln w="25400" cap="rnd">
          <a:solidFill>
            <a:schemeClr val="tx1"/>
          </a:solid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latin typeface="Arial"/>
              <a:cs typeface="Arial"/>
            </a:rPr>
            <a:t>Estándares</a:t>
          </a:r>
          <a:r>
            <a:rPr lang="en-US" sz="1600" b="1" kern="1200" dirty="0" smtClean="0">
              <a:solidFill>
                <a:schemeClr val="tx1"/>
              </a:solidFill>
              <a:latin typeface="Arial"/>
              <a:cs typeface="Arial"/>
            </a:rPr>
            <a:t> </a:t>
          </a:r>
          <a:r>
            <a:rPr lang="en-US" sz="1600" b="1" kern="1200" dirty="0" err="1" smtClean="0">
              <a:solidFill>
                <a:schemeClr val="tx1"/>
              </a:solidFill>
              <a:latin typeface="Arial"/>
              <a:cs typeface="Arial"/>
            </a:rPr>
            <a:t>Profesionales</a:t>
          </a:r>
          <a:r>
            <a:rPr lang="en-US" sz="1600" b="1" kern="1200" dirty="0" smtClean="0">
              <a:solidFill>
                <a:schemeClr val="tx1"/>
              </a:solidFill>
              <a:latin typeface="Arial"/>
              <a:cs typeface="Arial"/>
            </a:rPr>
            <a:t> de los Maestros de Puerto Rico (2008)</a:t>
          </a:r>
          <a:endParaRPr lang="en-US" sz="1600" kern="1200" dirty="0">
            <a:solidFill>
              <a:schemeClr val="tx1"/>
            </a:solidFill>
          </a:endParaRPr>
        </a:p>
      </dsp:txBody>
      <dsp:txXfrm>
        <a:off x="1507768" y="1893423"/>
        <a:ext cx="1547751" cy="10983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54FA-BB21-4CBF-AF49-1A5176A25C95}">
      <dsp:nvSpPr>
        <dsp:cNvPr id="0" name=""/>
        <dsp:cNvSpPr/>
      </dsp:nvSpPr>
      <dsp:spPr>
        <a:xfrm>
          <a:off x="929858" y="1313"/>
          <a:ext cx="2784867" cy="1515421"/>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Plan Individual de </a:t>
          </a:r>
          <a:r>
            <a:rPr lang="en-029" sz="2000" kern="1200" dirty="0" err="1" smtClean="0">
              <a:solidFill>
                <a:schemeClr val="tx1"/>
              </a:solidFill>
              <a:latin typeface="Calibri"/>
              <a:ea typeface="+mn-ea"/>
              <a:cs typeface="+mn-cs"/>
            </a:rPr>
            <a:t>Desarrollo</a:t>
          </a:r>
          <a:endParaRPr lang="en-029" sz="2000" kern="1200" dirty="0" smtClean="0">
            <a:solidFill>
              <a:schemeClr val="tx1"/>
            </a:solidFill>
            <a:latin typeface="Calibri"/>
            <a:ea typeface="+mn-ea"/>
            <a:cs typeface="+mn-cs"/>
          </a:endParaRPr>
        </a:p>
        <a:p>
          <a:pPr lvl="0" algn="ctr" defTabSz="889000">
            <a:lnSpc>
              <a:spcPct val="90000"/>
            </a:lnSpc>
            <a:spcBef>
              <a:spcPct val="0"/>
            </a:spcBef>
            <a:spcAft>
              <a:spcPct val="35000"/>
            </a:spcAft>
          </a:pPr>
          <a:r>
            <a:rPr lang="en-029" sz="2000" kern="1200" dirty="0" err="1" smtClean="0">
              <a:solidFill>
                <a:schemeClr val="tx1"/>
              </a:solidFill>
              <a:latin typeface="Calibri"/>
              <a:ea typeface="+mn-ea"/>
              <a:cs typeface="+mn-cs"/>
            </a:rPr>
            <a:t>Profesional</a:t>
          </a:r>
          <a:r>
            <a:rPr lang="en-029" sz="2000" kern="1200" dirty="0" smtClean="0">
              <a:solidFill>
                <a:schemeClr val="tx1"/>
              </a:solidFill>
              <a:latin typeface="Calibri"/>
              <a:ea typeface="+mn-ea"/>
              <a:cs typeface="+mn-cs"/>
            </a:rPr>
            <a:t> </a:t>
          </a:r>
          <a:endParaRPr lang="en-029" sz="2000" kern="1200" dirty="0">
            <a:solidFill>
              <a:schemeClr val="tx1"/>
            </a:solidFill>
            <a:latin typeface="Calibri"/>
            <a:ea typeface="+mn-ea"/>
            <a:cs typeface="+mn-cs"/>
          </a:endParaRPr>
        </a:p>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(1 </a:t>
          </a:r>
          <a:r>
            <a:rPr lang="en-029" sz="2000" kern="1200" dirty="0" err="1">
              <a:solidFill>
                <a:schemeClr val="tx1"/>
              </a:solidFill>
              <a:latin typeface="Calibri"/>
              <a:ea typeface="+mn-ea"/>
              <a:cs typeface="+mn-cs"/>
            </a:rPr>
            <a:t>año</a:t>
          </a:r>
          <a:r>
            <a:rPr lang="en-029" sz="2000" kern="1200" dirty="0">
              <a:solidFill>
                <a:schemeClr val="tx1"/>
              </a:solidFill>
              <a:latin typeface="Calibri"/>
              <a:ea typeface="+mn-ea"/>
              <a:cs typeface="+mn-cs"/>
            </a:rPr>
            <a:t>)</a:t>
          </a:r>
        </a:p>
      </dsp:txBody>
      <dsp:txXfrm>
        <a:off x="974243" y="45698"/>
        <a:ext cx="2696097" cy="1426651"/>
      </dsp:txXfrm>
    </dsp:sp>
    <dsp:sp modelId="{A29BAFD3-E8A5-4D4C-9E8E-7C37962F3502}">
      <dsp:nvSpPr>
        <dsp:cNvPr id="0" name=""/>
        <dsp:cNvSpPr/>
      </dsp:nvSpPr>
      <dsp:spPr>
        <a:xfrm>
          <a:off x="1208345" y="1516735"/>
          <a:ext cx="278486" cy="895194"/>
        </a:xfrm>
        <a:custGeom>
          <a:avLst/>
          <a:gdLst/>
          <a:ahLst/>
          <a:cxnLst/>
          <a:rect l="0" t="0" r="0" b="0"/>
          <a:pathLst>
            <a:path>
              <a:moveTo>
                <a:pt x="0" y="0"/>
              </a:moveTo>
              <a:lnTo>
                <a:pt x="0" y="633896"/>
              </a:lnTo>
              <a:lnTo>
                <a:pt x="197199" y="633896"/>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81C8A9-C5D3-449F-A99C-5C21EF4C211B}">
      <dsp:nvSpPr>
        <dsp:cNvPr id="0" name=""/>
        <dsp:cNvSpPr/>
      </dsp:nvSpPr>
      <dsp:spPr>
        <a:xfrm>
          <a:off x="1486832" y="1815133"/>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Ejemplar</a:t>
          </a:r>
          <a:endParaRPr lang="en-029" sz="2500" b="1" kern="1200" dirty="0" smtClean="0">
            <a:solidFill>
              <a:sysClr val="windowText" lastClr="000000">
                <a:hueOff val="0"/>
                <a:satOff val="0"/>
                <a:lumOff val="0"/>
                <a:alphaOff val="0"/>
              </a:sysClr>
            </a:solidFill>
            <a:latin typeface="Calibri"/>
            <a:ea typeface="+mn-ea"/>
            <a:cs typeface="+mn-cs"/>
          </a:endParaRPr>
        </a:p>
      </dsp:txBody>
      <dsp:txXfrm>
        <a:off x="1521791" y="1850092"/>
        <a:ext cx="1839831" cy="1123675"/>
      </dsp:txXfrm>
    </dsp:sp>
    <dsp:sp modelId="{B6A039A4-E33F-4A71-B7F9-3A087CD83BFA}">
      <dsp:nvSpPr>
        <dsp:cNvPr id="0" name=""/>
        <dsp:cNvSpPr/>
      </dsp:nvSpPr>
      <dsp:spPr>
        <a:xfrm>
          <a:off x="1208345" y="1516735"/>
          <a:ext cx="287920" cy="2236352"/>
        </a:xfrm>
        <a:custGeom>
          <a:avLst/>
          <a:gdLst/>
          <a:ahLst/>
          <a:cxnLst/>
          <a:rect l="0" t="0" r="0" b="0"/>
          <a:pathLst>
            <a:path>
              <a:moveTo>
                <a:pt x="0" y="0"/>
              </a:moveTo>
              <a:lnTo>
                <a:pt x="0" y="1690389"/>
              </a:lnTo>
              <a:lnTo>
                <a:pt x="197199" y="169038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5ADF42C-E783-4729-BFC3-5228130CA1A0}">
      <dsp:nvSpPr>
        <dsp:cNvPr id="0" name=""/>
        <dsp:cNvSpPr/>
      </dsp:nvSpPr>
      <dsp:spPr>
        <a:xfrm>
          <a:off x="1496266" y="3156290"/>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Competente</a:t>
          </a:r>
          <a:endParaRPr lang="en-029" sz="2500" b="1" kern="1200" dirty="0" smtClean="0">
            <a:solidFill>
              <a:sysClr val="windowText" lastClr="000000">
                <a:hueOff val="0"/>
                <a:satOff val="0"/>
                <a:lumOff val="0"/>
                <a:alphaOff val="0"/>
              </a:sysClr>
            </a:solidFill>
            <a:latin typeface="Calibri"/>
            <a:ea typeface="+mn-ea"/>
            <a:cs typeface="+mn-cs"/>
          </a:endParaRPr>
        </a:p>
      </dsp:txBody>
      <dsp:txXfrm>
        <a:off x="1531225" y="3191249"/>
        <a:ext cx="1839831" cy="1123675"/>
      </dsp:txXfrm>
    </dsp:sp>
    <dsp:sp modelId="{FCCD7B5E-F85B-4A78-9CBC-52CBF1D7E2D4}">
      <dsp:nvSpPr>
        <dsp:cNvPr id="0" name=""/>
        <dsp:cNvSpPr/>
      </dsp:nvSpPr>
      <dsp:spPr>
        <a:xfrm>
          <a:off x="4273805" y="10205"/>
          <a:ext cx="2920483" cy="1532525"/>
        </a:xfrm>
        <a:prstGeom prst="roundRect">
          <a:avLst>
            <a:gd name="adj" fmla="val 10000"/>
          </a:avLst>
        </a:prstGeom>
        <a:solidFill>
          <a:schemeClr val="bg1">
            <a:lumMod val="6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Plan Individual de </a:t>
          </a:r>
          <a:r>
            <a:rPr lang="en-029" sz="2000" kern="1200" dirty="0" err="1" smtClean="0">
              <a:solidFill>
                <a:schemeClr val="tx1"/>
              </a:solidFill>
              <a:latin typeface="Calibri"/>
              <a:ea typeface="+mn-ea"/>
              <a:cs typeface="+mn-cs"/>
            </a:rPr>
            <a:t>Desarrollo</a:t>
          </a:r>
          <a:r>
            <a:rPr lang="en-029" sz="2000" kern="1200" dirty="0" smtClean="0">
              <a:solidFill>
                <a:schemeClr val="tx1"/>
              </a:solidFill>
              <a:latin typeface="Calibri"/>
              <a:ea typeface="+mn-ea"/>
              <a:cs typeface="+mn-cs"/>
            </a:rPr>
            <a:t> </a:t>
          </a:r>
        </a:p>
        <a:p>
          <a:pPr lvl="0" algn="ctr" defTabSz="889000">
            <a:lnSpc>
              <a:spcPct val="90000"/>
            </a:lnSpc>
            <a:spcBef>
              <a:spcPct val="0"/>
            </a:spcBef>
            <a:spcAft>
              <a:spcPct val="35000"/>
            </a:spcAft>
          </a:pPr>
          <a:r>
            <a:rPr lang="en-029" sz="2000" kern="1200" dirty="0" err="1" smtClean="0">
              <a:solidFill>
                <a:schemeClr val="tx1"/>
              </a:solidFill>
              <a:latin typeface="Calibri"/>
              <a:ea typeface="+mn-ea"/>
              <a:cs typeface="+mn-cs"/>
            </a:rPr>
            <a:t>Profesional</a:t>
          </a:r>
          <a:endParaRPr lang="en-029" sz="2000" kern="1200" dirty="0">
            <a:solidFill>
              <a:schemeClr val="tx1"/>
            </a:solidFill>
            <a:latin typeface="Calibri"/>
            <a:ea typeface="+mn-ea"/>
            <a:cs typeface="+mn-cs"/>
          </a:endParaRPr>
        </a:p>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(2 </a:t>
          </a:r>
          <a:r>
            <a:rPr lang="en-029" sz="2000" kern="1200" dirty="0" err="1">
              <a:solidFill>
                <a:schemeClr val="tx1"/>
              </a:solidFill>
              <a:latin typeface="Calibri"/>
              <a:ea typeface="+mn-ea"/>
              <a:cs typeface="+mn-cs"/>
            </a:rPr>
            <a:t>años</a:t>
          </a:r>
          <a:r>
            <a:rPr lang="en-029" sz="2000" kern="1200" dirty="0">
              <a:solidFill>
                <a:schemeClr val="tx1"/>
              </a:solidFill>
              <a:latin typeface="Calibri"/>
              <a:ea typeface="+mn-ea"/>
              <a:cs typeface="+mn-cs"/>
            </a:rPr>
            <a:t>)</a:t>
          </a:r>
        </a:p>
      </dsp:txBody>
      <dsp:txXfrm>
        <a:off x="4318691" y="55091"/>
        <a:ext cx="2830711" cy="1442753"/>
      </dsp:txXfrm>
    </dsp:sp>
    <dsp:sp modelId="{2393F524-8067-4E51-8C13-375956373763}">
      <dsp:nvSpPr>
        <dsp:cNvPr id="0" name=""/>
        <dsp:cNvSpPr/>
      </dsp:nvSpPr>
      <dsp:spPr>
        <a:xfrm>
          <a:off x="4565854" y="1542731"/>
          <a:ext cx="329765" cy="886302"/>
        </a:xfrm>
        <a:custGeom>
          <a:avLst/>
          <a:gdLst/>
          <a:ahLst/>
          <a:cxnLst/>
          <a:rect l="0" t="0" r="0" b="0"/>
          <a:pathLst>
            <a:path>
              <a:moveTo>
                <a:pt x="0" y="0"/>
              </a:moveTo>
              <a:lnTo>
                <a:pt x="0" y="633896"/>
              </a:lnTo>
              <a:lnTo>
                <a:pt x="206802" y="633896"/>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9D56F7C-C909-43E2-8731-DDDF335D5C42}">
      <dsp:nvSpPr>
        <dsp:cNvPr id="0" name=""/>
        <dsp:cNvSpPr/>
      </dsp:nvSpPr>
      <dsp:spPr>
        <a:xfrm>
          <a:off x="4895620" y="1832237"/>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Mínimo</a:t>
          </a:r>
          <a:endParaRPr lang="en-029" sz="2500" b="1" kern="1200" dirty="0" smtClean="0">
            <a:solidFill>
              <a:sysClr val="windowText" lastClr="000000">
                <a:hueOff val="0"/>
                <a:satOff val="0"/>
                <a:lumOff val="0"/>
                <a:alphaOff val="0"/>
              </a:sysClr>
            </a:solidFill>
            <a:latin typeface="Calibri"/>
            <a:ea typeface="+mn-ea"/>
            <a:cs typeface="+mn-cs"/>
          </a:endParaRPr>
        </a:p>
      </dsp:txBody>
      <dsp:txXfrm>
        <a:off x="4930579" y="1867196"/>
        <a:ext cx="1839831" cy="1123675"/>
      </dsp:txXfrm>
    </dsp:sp>
    <dsp:sp modelId="{90B618CD-F1C3-49DD-90C4-4A5FD0BAA185}">
      <dsp:nvSpPr>
        <dsp:cNvPr id="0" name=""/>
        <dsp:cNvSpPr/>
      </dsp:nvSpPr>
      <dsp:spPr>
        <a:xfrm>
          <a:off x="4565854" y="1542731"/>
          <a:ext cx="320331" cy="2199183"/>
        </a:xfrm>
        <a:custGeom>
          <a:avLst/>
          <a:gdLst/>
          <a:ahLst/>
          <a:cxnLst/>
          <a:rect l="0" t="0" r="0" b="0"/>
          <a:pathLst>
            <a:path>
              <a:moveTo>
                <a:pt x="0" y="0"/>
              </a:moveTo>
              <a:lnTo>
                <a:pt x="0" y="1690389"/>
              </a:lnTo>
              <a:lnTo>
                <a:pt x="206802" y="169038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9785C4D-FF62-4F63-8AFB-CB0FEDB19ABF}">
      <dsp:nvSpPr>
        <dsp:cNvPr id="0" name=""/>
        <dsp:cNvSpPr/>
      </dsp:nvSpPr>
      <dsp:spPr>
        <a:xfrm>
          <a:off x="4886185" y="3145118"/>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Inadeacuado</a:t>
          </a:r>
          <a:r>
            <a:rPr lang="en-029" sz="2500" b="1" kern="1200" dirty="0" smtClean="0">
              <a:solidFill>
                <a:sysClr val="windowText" lastClr="000000">
                  <a:hueOff val="0"/>
                  <a:satOff val="0"/>
                  <a:lumOff val="0"/>
                  <a:alphaOff val="0"/>
                </a:sysClr>
              </a:solidFill>
              <a:latin typeface="Calibri"/>
              <a:ea typeface="+mn-ea"/>
              <a:cs typeface="+mn-cs"/>
            </a:rPr>
            <a:t> </a:t>
          </a:r>
          <a:endParaRPr lang="en-029" sz="2500" b="1" kern="1200" dirty="0">
            <a:solidFill>
              <a:sysClr val="windowText" lastClr="000000">
                <a:hueOff val="0"/>
                <a:satOff val="0"/>
                <a:lumOff val="0"/>
                <a:alphaOff val="0"/>
              </a:sysClr>
            </a:solidFill>
            <a:latin typeface="Calibri"/>
            <a:ea typeface="+mn-ea"/>
            <a:cs typeface="+mn-cs"/>
          </a:endParaRPr>
        </a:p>
      </dsp:txBody>
      <dsp:txXfrm>
        <a:off x="4921144" y="3180077"/>
        <a:ext cx="1839831" cy="1123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A37E0-CAB7-4186-8B2E-9018487FE84C}">
      <dsp:nvSpPr>
        <dsp:cNvPr id="0" name=""/>
        <dsp:cNvSpPr/>
      </dsp:nvSpPr>
      <dsp:spPr>
        <a:xfrm>
          <a:off x="0" y="0"/>
          <a:ext cx="3026162" cy="6281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err="1" smtClean="0"/>
            <a:t>Directores</a:t>
          </a:r>
          <a:r>
            <a:rPr lang="en-US" sz="2000" b="0" kern="1200" dirty="0" smtClean="0"/>
            <a:t> de </a:t>
          </a:r>
          <a:r>
            <a:rPr lang="en-US" sz="2000" b="0" kern="1200" dirty="0" err="1" smtClean="0"/>
            <a:t>escuela</a:t>
          </a:r>
          <a:r>
            <a:rPr lang="en-US" sz="2000" b="0" kern="1200" dirty="0" smtClean="0"/>
            <a:t> </a:t>
          </a:r>
          <a:r>
            <a:rPr lang="en-US" sz="2000" b="1" kern="1200" dirty="0" smtClean="0"/>
            <a:t>de </a:t>
          </a:r>
          <a:r>
            <a:rPr lang="en-US" sz="2000" b="1" kern="1200" dirty="0" err="1" smtClean="0"/>
            <a:t>nuevo</a:t>
          </a:r>
          <a:r>
            <a:rPr lang="en-US" sz="2000" b="1" kern="1200" dirty="0" smtClean="0"/>
            <a:t> </a:t>
          </a:r>
          <a:r>
            <a:rPr lang="en-US" sz="2000" b="1" kern="1200" dirty="0" err="1" smtClean="0"/>
            <a:t>ingreso</a:t>
          </a:r>
          <a:endParaRPr lang="en-US" sz="2000" b="1" kern="1200" dirty="0" smtClean="0"/>
        </a:p>
        <a:p>
          <a:pPr lvl="0" algn="ctr" defTabSz="889000">
            <a:lnSpc>
              <a:spcPct val="90000"/>
            </a:lnSpc>
            <a:spcBef>
              <a:spcPct val="0"/>
            </a:spcBef>
            <a:spcAft>
              <a:spcPct val="35000"/>
            </a:spcAft>
          </a:pPr>
          <a:r>
            <a:rPr lang="en-US" sz="2000" b="0" kern="1200" dirty="0" smtClean="0"/>
            <a:t>(0 a 3 </a:t>
          </a:r>
          <a:r>
            <a:rPr lang="en-US" sz="2000" b="0" kern="1200" dirty="0" err="1" smtClean="0"/>
            <a:t>años</a:t>
          </a:r>
          <a:r>
            <a:rPr lang="en-US" sz="2000" b="0" kern="1200" dirty="0" smtClean="0"/>
            <a:t> en el DEPR)</a:t>
          </a:r>
          <a:endParaRPr lang="en-US" sz="2000" b="0" kern="1200" dirty="0"/>
        </a:p>
      </dsp:txBody>
      <dsp:txXfrm>
        <a:off x="0" y="0"/>
        <a:ext cx="3026162" cy="1884589"/>
      </dsp:txXfrm>
    </dsp:sp>
    <dsp:sp modelId="{13291187-C956-4D47-A52C-256E69FDE547}">
      <dsp:nvSpPr>
        <dsp:cNvPr id="0" name=""/>
        <dsp:cNvSpPr/>
      </dsp:nvSpPr>
      <dsp:spPr>
        <a:xfrm>
          <a:off x="305248" y="1886633"/>
          <a:ext cx="2420929" cy="1415182"/>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Serán </a:t>
          </a:r>
          <a:r>
            <a:rPr lang="en-US" sz="2000" kern="1200" dirty="0" err="1" smtClean="0">
              <a:solidFill>
                <a:schemeClr val="tx1"/>
              </a:solidFill>
            </a:rPr>
            <a:t>evaluados</a:t>
          </a:r>
          <a:r>
            <a:rPr lang="en-US" sz="2000" kern="1200" dirty="0" smtClean="0">
              <a:solidFill>
                <a:schemeClr val="tx1"/>
              </a:solidFill>
            </a:rPr>
            <a:t> </a:t>
          </a:r>
          <a:r>
            <a:rPr lang="en-US" sz="2000" kern="1200" dirty="0" err="1" smtClean="0">
              <a:solidFill>
                <a:schemeClr val="tx1"/>
              </a:solidFill>
            </a:rPr>
            <a:t>anualmente</a:t>
          </a:r>
          <a:r>
            <a:rPr lang="en-US" sz="2000" kern="1200" dirty="0" smtClean="0">
              <a:solidFill>
                <a:schemeClr val="tx1"/>
              </a:solidFill>
            </a:rPr>
            <a:t> con </a:t>
          </a:r>
          <a:r>
            <a:rPr lang="en-US" sz="2000" kern="1200" dirty="0" err="1" smtClean="0">
              <a:solidFill>
                <a:schemeClr val="tx1"/>
              </a:solidFill>
            </a:rPr>
            <a:t>evaluación</a:t>
          </a:r>
          <a:r>
            <a:rPr lang="en-US" sz="2000" kern="1200" dirty="0" smtClean="0">
              <a:solidFill>
                <a:schemeClr val="tx1"/>
              </a:solidFill>
            </a:rPr>
            <a:t> </a:t>
          </a:r>
          <a:r>
            <a:rPr lang="en-US" sz="2000" kern="1200" dirty="0" err="1" smtClean="0">
              <a:solidFill>
                <a:schemeClr val="tx1"/>
              </a:solidFill>
            </a:rPr>
            <a:t>sumativa</a:t>
          </a:r>
          <a:r>
            <a:rPr lang="en-US" sz="2000" kern="1200" dirty="0" smtClean="0">
              <a:solidFill>
                <a:schemeClr val="tx1"/>
              </a:solidFill>
            </a:rPr>
            <a:t>.</a:t>
          </a:r>
          <a:endParaRPr lang="en-US" sz="2000" kern="1200" dirty="0">
            <a:solidFill>
              <a:schemeClr val="tx1"/>
            </a:solidFill>
          </a:endParaRPr>
        </a:p>
      </dsp:txBody>
      <dsp:txXfrm>
        <a:off x="346697" y="1928082"/>
        <a:ext cx="2338031" cy="1332284"/>
      </dsp:txXfrm>
    </dsp:sp>
    <dsp:sp modelId="{1D252E94-04D9-4FCE-829B-CB6CEA8313FD}">
      <dsp:nvSpPr>
        <dsp:cNvPr id="0" name=""/>
        <dsp:cNvSpPr/>
      </dsp:nvSpPr>
      <dsp:spPr>
        <a:xfrm>
          <a:off x="305248" y="3657016"/>
          <a:ext cx="2420929" cy="2308806"/>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t>
          </a:r>
          <a:r>
            <a:rPr lang="en-US" sz="2000" kern="1200" dirty="0" err="1" smtClean="0">
              <a:solidFill>
                <a:schemeClr val="tx1"/>
              </a:solidFill>
            </a:rPr>
            <a:t>Participarán</a:t>
          </a:r>
          <a:r>
            <a:rPr lang="en-US" sz="2000" kern="1200" dirty="0" smtClean="0">
              <a:solidFill>
                <a:schemeClr val="tx1"/>
              </a:solidFill>
            </a:rPr>
            <a:t> en el </a:t>
          </a:r>
          <a:r>
            <a:rPr lang="en-US" sz="2000" kern="1200" dirty="0" err="1" smtClean="0">
              <a:solidFill>
                <a:schemeClr val="tx1"/>
              </a:solidFill>
            </a:rPr>
            <a:t>proceso</a:t>
          </a:r>
          <a:r>
            <a:rPr lang="en-US" sz="2000" kern="1200" dirty="0" smtClean="0">
              <a:solidFill>
                <a:schemeClr val="tx1"/>
              </a:solidFill>
            </a:rPr>
            <a:t> de </a:t>
          </a:r>
          <a:r>
            <a:rPr lang="en-US" sz="2000" kern="1200" dirty="0" err="1" smtClean="0">
              <a:solidFill>
                <a:schemeClr val="tx1"/>
              </a:solidFill>
            </a:rPr>
            <a:t>inducción</a:t>
          </a:r>
          <a:r>
            <a:rPr lang="en-US" sz="2000" kern="1200" dirty="0" smtClean="0">
              <a:solidFill>
                <a:schemeClr val="tx1"/>
              </a:solidFill>
            </a:rPr>
            <a:t>, del  </a:t>
          </a:r>
          <a:r>
            <a:rPr lang="en-US" sz="2000" kern="1200" dirty="0" err="1" smtClean="0">
              <a:solidFill>
                <a:schemeClr val="tx1"/>
              </a:solidFill>
            </a:rPr>
            <a:t>distrito</a:t>
          </a:r>
          <a:r>
            <a:rPr lang="en-US" sz="2000" kern="1200" dirty="0" smtClean="0">
              <a:solidFill>
                <a:schemeClr val="tx1"/>
              </a:solidFill>
            </a:rPr>
            <a:t> e ICAAE</a:t>
          </a:r>
        </a:p>
        <a:p>
          <a:pPr lvl="0" algn="l" defTabSz="800100">
            <a:lnSpc>
              <a:spcPct val="90000"/>
            </a:lnSpc>
            <a:spcBef>
              <a:spcPct val="0"/>
            </a:spcBef>
            <a:spcAft>
              <a:spcPct val="35000"/>
            </a:spcAft>
          </a:pPr>
          <a:endParaRPr lang="en-US" sz="1800" kern="1200" dirty="0">
            <a:solidFill>
              <a:schemeClr val="tx1"/>
            </a:solidFill>
          </a:endParaRPr>
        </a:p>
      </dsp:txBody>
      <dsp:txXfrm>
        <a:off x="372871" y="3724639"/>
        <a:ext cx="2285683" cy="2173560"/>
      </dsp:txXfrm>
    </dsp:sp>
    <dsp:sp modelId="{356C7275-6906-407F-B8CF-1BD5BFBEE3D8}">
      <dsp:nvSpPr>
        <dsp:cNvPr id="0" name=""/>
        <dsp:cNvSpPr/>
      </dsp:nvSpPr>
      <dsp:spPr>
        <a:xfrm>
          <a:off x="3255756" y="0"/>
          <a:ext cx="3026162" cy="6281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R" sz="2000" kern="1200" dirty="0" smtClean="0"/>
            <a:t>Directores de escuela con estatus </a:t>
          </a:r>
          <a:r>
            <a:rPr lang="es-PR" sz="2000" b="1" kern="1200" dirty="0" smtClean="0"/>
            <a:t>transitorio </a:t>
          </a:r>
          <a:r>
            <a:rPr lang="es-PR" sz="2000" b="0" kern="1200" dirty="0" smtClean="0"/>
            <a:t>o</a:t>
          </a:r>
          <a:r>
            <a:rPr lang="es-PR" sz="2000" b="1" kern="1200" dirty="0" smtClean="0"/>
            <a:t> probatorio</a:t>
          </a:r>
          <a:endParaRPr lang="en-US" sz="2000" b="1" kern="1200" dirty="0"/>
        </a:p>
      </dsp:txBody>
      <dsp:txXfrm>
        <a:off x="3255756" y="0"/>
        <a:ext cx="3026162" cy="1884589"/>
      </dsp:txXfrm>
    </dsp:sp>
    <dsp:sp modelId="{03FE1287-544E-471E-B794-70738E61D25E}">
      <dsp:nvSpPr>
        <dsp:cNvPr id="0" name=""/>
        <dsp:cNvSpPr/>
      </dsp:nvSpPr>
      <dsp:spPr>
        <a:xfrm>
          <a:off x="3558372" y="1884589"/>
          <a:ext cx="2420929" cy="4083277"/>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Serán </a:t>
          </a:r>
          <a:r>
            <a:rPr lang="en-US" sz="2000" kern="1200" dirty="0" err="1" smtClean="0">
              <a:solidFill>
                <a:schemeClr val="tx1"/>
              </a:solidFill>
            </a:rPr>
            <a:t>evaluados</a:t>
          </a:r>
          <a:r>
            <a:rPr lang="en-US" sz="2000" kern="1200" dirty="0" smtClean="0">
              <a:solidFill>
                <a:schemeClr val="tx1"/>
              </a:solidFill>
            </a:rPr>
            <a:t> </a:t>
          </a:r>
          <a:r>
            <a:rPr lang="en-US" sz="2000" kern="1200" dirty="0" err="1" smtClean="0">
              <a:solidFill>
                <a:schemeClr val="tx1"/>
              </a:solidFill>
            </a:rPr>
            <a:t>anualmente</a:t>
          </a:r>
          <a:r>
            <a:rPr lang="en-US" sz="2000" kern="1200" dirty="0" smtClean="0">
              <a:solidFill>
                <a:schemeClr val="tx1"/>
              </a:solidFill>
            </a:rPr>
            <a:t> con un </a:t>
          </a:r>
          <a:r>
            <a:rPr lang="en-US" sz="2000" kern="1200" dirty="0" err="1" smtClean="0">
              <a:solidFill>
                <a:schemeClr val="tx1"/>
              </a:solidFill>
            </a:rPr>
            <a:t>ciclo</a:t>
          </a:r>
          <a:r>
            <a:rPr lang="en-US" sz="2000" kern="1200" dirty="0" smtClean="0">
              <a:solidFill>
                <a:schemeClr val="tx1"/>
              </a:solidFill>
            </a:rPr>
            <a:t> </a:t>
          </a:r>
          <a:r>
            <a:rPr lang="en-US" sz="2000" kern="1200" dirty="0" err="1" smtClean="0">
              <a:solidFill>
                <a:schemeClr val="tx1"/>
              </a:solidFill>
            </a:rPr>
            <a:t>completo</a:t>
          </a:r>
          <a:r>
            <a:rPr lang="en-US" sz="2000" kern="1200" dirty="0" smtClean="0">
              <a:solidFill>
                <a:schemeClr val="tx1"/>
              </a:solidFill>
            </a:rPr>
            <a:t> de </a:t>
          </a:r>
          <a:r>
            <a:rPr lang="en-US" sz="2000" kern="1200" dirty="0" err="1" smtClean="0">
              <a:solidFill>
                <a:schemeClr val="tx1"/>
              </a:solidFill>
            </a:rPr>
            <a:t>evaluación</a:t>
          </a:r>
          <a:r>
            <a:rPr lang="en-US" sz="2000" kern="1200" dirty="0" smtClean="0">
              <a:solidFill>
                <a:schemeClr val="tx1"/>
              </a:solidFill>
            </a:rPr>
            <a:t>.</a:t>
          </a:r>
        </a:p>
        <a:p>
          <a:pPr lvl="0" algn="ctr" defTabSz="889000">
            <a:lnSpc>
              <a:spcPct val="90000"/>
            </a:lnSpc>
            <a:spcBef>
              <a:spcPct val="0"/>
            </a:spcBef>
            <a:spcAft>
              <a:spcPct val="35000"/>
            </a:spcAft>
          </a:pPr>
          <a:endParaRPr lang="en-US" sz="2000" kern="1200" dirty="0" smtClean="0">
            <a:solidFill>
              <a:schemeClr val="tx1"/>
            </a:solidFill>
          </a:endParaRPr>
        </a:p>
        <a:p>
          <a:pPr lvl="0" algn="ctr" defTabSz="889000">
            <a:lnSpc>
              <a:spcPct val="90000"/>
            </a:lnSpc>
            <a:spcBef>
              <a:spcPct val="0"/>
            </a:spcBef>
            <a:spcAft>
              <a:spcPct val="35000"/>
            </a:spcAft>
          </a:pPr>
          <a:r>
            <a:rPr lang="en-US" sz="2000" kern="1200" dirty="0" err="1" smtClean="0">
              <a:solidFill>
                <a:schemeClr val="tx1"/>
              </a:solidFill>
            </a:rPr>
            <a:t>Redactarán</a:t>
          </a:r>
          <a:r>
            <a:rPr lang="en-US" sz="2000" kern="1200" dirty="0" smtClean="0">
              <a:solidFill>
                <a:schemeClr val="tx1"/>
              </a:solidFill>
            </a:rPr>
            <a:t> </a:t>
          </a:r>
          <a:r>
            <a:rPr lang="en-US" sz="2000" kern="1200" dirty="0" err="1" smtClean="0">
              <a:solidFill>
                <a:schemeClr val="tx1"/>
              </a:solidFill>
            </a:rPr>
            <a:t>anualmente</a:t>
          </a:r>
          <a:r>
            <a:rPr lang="en-US" sz="2000" kern="1200" dirty="0" smtClean="0">
              <a:solidFill>
                <a:schemeClr val="tx1"/>
              </a:solidFill>
            </a:rPr>
            <a:t> el Plan Individual de </a:t>
          </a:r>
          <a:r>
            <a:rPr lang="en-US" sz="2000" kern="1200" dirty="0" err="1" smtClean="0">
              <a:solidFill>
                <a:schemeClr val="tx1"/>
              </a:solidFill>
            </a:rPr>
            <a:t>Desarrollo</a:t>
          </a:r>
          <a:r>
            <a:rPr lang="en-US" sz="2000" kern="1200" dirty="0" smtClean="0">
              <a:solidFill>
                <a:schemeClr val="tx1"/>
              </a:solidFill>
            </a:rPr>
            <a:t> </a:t>
          </a:r>
          <a:r>
            <a:rPr lang="en-US" sz="2000" kern="1200" dirty="0" err="1" smtClean="0">
              <a:solidFill>
                <a:schemeClr val="tx1"/>
              </a:solidFill>
            </a:rPr>
            <a:t>Profesional</a:t>
          </a:r>
          <a:r>
            <a:rPr lang="en-US" sz="2000" kern="1200" dirty="0" smtClean="0">
              <a:solidFill>
                <a:schemeClr val="tx1"/>
              </a:solidFill>
            </a:rPr>
            <a:t>.</a:t>
          </a:r>
          <a:endParaRPr lang="en-US" sz="2000" kern="1200" dirty="0">
            <a:solidFill>
              <a:schemeClr val="tx1"/>
            </a:solidFill>
          </a:endParaRPr>
        </a:p>
      </dsp:txBody>
      <dsp:txXfrm>
        <a:off x="3629279" y="1955496"/>
        <a:ext cx="2279115" cy="3941463"/>
      </dsp:txXfrm>
    </dsp:sp>
    <dsp:sp modelId="{D90221B4-A8ED-438B-B4D7-AF4B78AD7396}">
      <dsp:nvSpPr>
        <dsp:cNvPr id="0" name=""/>
        <dsp:cNvSpPr/>
      </dsp:nvSpPr>
      <dsp:spPr>
        <a:xfrm>
          <a:off x="6503700" y="0"/>
          <a:ext cx="4194563" cy="6281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Director de </a:t>
          </a:r>
          <a:r>
            <a:rPr lang="en-US" sz="2000" kern="1200" dirty="0" err="1" smtClean="0"/>
            <a:t>escuela</a:t>
          </a:r>
          <a:r>
            <a:rPr lang="en-US" sz="2000" kern="1200" dirty="0" smtClean="0"/>
            <a:t> con </a:t>
          </a:r>
          <a:r>
            <a:rPr lang="en-US" sz="2000" kern="1200" dirty="0" err="1" smtClean="0"/>
            <a:t>estatus</a:t>
          </a:r>
          <a:r>
            <a:rPr lang="en-US" sz="2000" kern="1200" dirty="0" smtClean="0"/>
            <a:t> </a:t>
          </a:r>
          <a:r>
            <a:rPr lang="en-US" sz="2000" b="1" kern="1200" dirty="0" err="1" smtClean="0"/>
            <a:t>permanente</a:t>
          </a:r>
          <a:endParaRPr lang="en-US" sz="2000" b="1" kern="1200" dirty="0"/>
        </a:p>
      </dsp:txBody>
      <dsp:txXfrm>
        <a:off x="6503700" y="0"/>
        <a:ext cx="4194563" cy="1884589"/>
      </dsp:txXfrm>
    </dsp:sp>
    <dsp:sp modelId="{05EF1F2A-1A19-4ABC-ADA2-807523DB7B53}">
      <dsp:nvSpPr>
        <dsp:cNvPr id="0" name=""/>
        <dsp:cNvSpPr/>
      </dsp:nvSpPr>
      <dsp:spPr>
        <a:xfrm>
          <a:off x="7128772" y="1628922"/>
          <a:ext cx="2920416" cy="1158512"/>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1er </a:t>
          </a:r>
          <a:r>
            <a:rPr lang="en-US" sz="1400" b="1" u="sng" kern="1200" dirty="0" err="1" smtClean="0">
              <a:solidFill>
                <a:schemeClr val="tx1"/>
              </a:solidFill>
            </a:rPr>
            <a:t>año</a:t>
          </a:r>
          <a:r>
            <a:rPr lang="en-US" sz="1400" b="1" u="sng" kern="1200" dirty="0" smtClean="0">
              <a:solidFill>
                <a:schemeClr val="tx1"/>
              </a:solidFill>
            </a:rPr>
            <a:t> de </a:t>
          </a:r>
          <a:r>
            <a:rPr lang="en-US" sz="1400" b="1" u="sng" kern="1200" dirty="0" err="1" smtClean="0">
              <a:solidFill>
                <a:schemeClr val="tx1"/>
              </a:solidFill>
            </a:rPr>
            <a:t>implementación</a:t>
          </a:r>
          <a:r>
            <a:rPr lang="en-US" sz="1400" b="1" u="sng" kern="1200" dirty="0" smtClean="0">
              <a:solidFill>
                <a:schemeClr val="tx1"/>
              </a:solidFill>
            </a:rPr>
            <a:t>: </a:t>
          </a:r>
        </a:p>
        <a:p>
          <a:pPr lvl="0" algn="ctr" defTabSz="622300">
            <a:lnSpc>
              <a:spcPct val="90000"/>
            </a:lnSpc>
            <a:spcBef>
              <a:spcPct val="0"/>
            </a:spcBef>
            <a:spcAft>
              <a:spcPct val="35000"/>
            </a:spcAft>
          </a:pPr>
          <a:r>
            <a:rPr lang="en-US" sz="1400" kern="1200" dirty="0" smtClean="0">
              <a:solidFill>
                <a:schemeClr val="tx1"/>
              </a:solidFill>
            </a:rPr>
            <a:t>- Serán evaluados con un </a:t>
          </a:r>
          <a:r>
            <a:rPr lang="en-US" sz="1400" kern="1200" dirty="0" err="1" smtClean="0">
              <a:solidFill>
                <a:schemeClr val="tx1"/>
              </a:solidFill>
            </a:rPr>
            <a:t>ciclo</a:t>
          </a:r>
          <a:r>
            <a:rPr lang="en-US" sz="1400" kern="1200" dirty="0" smtClean="0">
              <a:solidFill>
                <a:schemeClr val="tx1"/>
              </a:solidFill>
            </a:rPr>
            <a:t> </a:t>
          </a:r>
          <a:r>
            <a:rPr lang="en-US" sz="1400" kern="1200" dirty="0" err="1" smtClean="0">
              <a:solidFill>
                <a:schemeClr val="tx1"/>
              </a:solidFill>
            </a:rPr>
            <a:t>completo</a:t>
          </a:r>
          <a:r>
            <a:rPr lang="en-US" sz="1400" kern="1200" dirty="0" smtClean="0">
              <a:solidFill>
                <a:schemeClr val="tx1"/>
              </a:solidFill>
            </a:rPr>
            <a:t> de </a:t>
          </a:r>
          <a:r>
            <a:rPr lang="en-US" sz="1400" kern="1200" dirty="0" err="1" smtClean="0">
              <a:solidFill>
                <a:schemeClr val="tx1"/>
              </a:solidFill>
            </a:rPr>
            <a:t>evaluación</a:t>
          </a:r>
          <a:r>
            <a:rPr lang="en-US" sz="1400" kern="1200" dirty="0" smtClean="0">
              <a:solidFill>
                <a:schemeClr val="tx1"/>
              </a:solidFill>
            </a:rPr>
            <a:t> con </a:t>
          </a:r>
          <a:r>
            <a:rPr lang="en-US" sz="1400" kern="1200" dirty="0" err="1" smtClean="0">
              <a:solidFill>
                <a:schemeClr val="tx1"/>
              </a:solidFill>
            </a:rPr>
            <a:t>todas</a:t>
          </a:r>
          <a:r>
            <a:rPr lang="en-US" sz="1400" kern="1200" dirty="0" smtClean="0">
              <a:solidFill>
                <a:schemeClr val="tx1"/>
              </a:solidFill>
            </a:rPr>
            <a:t> </a:t>
          </a:r>
          <a:r>
            <a:rPr lang="en-US" sz="1400" kern="1200" dirty="0" err="1" smtClean="0">
              <a:solidFill>
                <a:schemeClr val="tx1"/>
              </a:solidFill>
            </a:rPr>
            <a:t>las</a:t>
          </a:r>
          <a:r>
            <a:rPr lang="en-US" sz="1400" kern="1200" dirty="0" smtClean="0">
              <a:solidFill>
                <a:schemeClr val="tx1"/>
              </a:solidFill>
            </a:rPr>
            <a:t> </a:t>
          </a:r>
          <a:r>
            <a:rPr lang="en-US" sz="1400" kern="1200" dirty="0" err="1" smtClean="0">
              <a:solidFill>
                <a:schemeClr val="tx1"/>
              </a:solidFill>
            </a:rPr>
            <a:t>visitas</a:t>
          </a:r>
          <a:r>
            <a:rPr lang="en-US" sz="1400" kern="1200" dirty="0" smtClean="0">
              <a:solidFill>
                <a:schemeClr val="tx1"/>
              </a:solidFill>
            </a:rPr>
            <a:t> y </a:t>
          </a:r>
          <a:r>
            <a:rPr lang="en-US" sz="1400" kern="1200" dirty="0" err="1" smtClean="0">
              <a:solidFill>
                <a:schemeClr val="tx1"/>
              </a:solidFill>
            </a:rPr>
            <a:t>pasos</a:t>
          </a:r>
          <a:r>
            <a:rPr lang="en-US" sz="1100" kern="1200" dirty="0" smtClean="0">
              <a:solidFill>
                <a:schemeClr val="tx1"/>
              </a:solidFill>
            </a:rPr>
            <a:t>.</a:t>
          </a:r>
          <a:endParaRPr lang="en-US" sz="1100" kern="1200" dirty="0"/>
        </a:p>
      </dsp:txBody>
      <dsp:txXfrm>
        <a:off x="7162704" y="1662854"/>
        <a:ext cx="2852552" cy="1090648"/>
      </dsp:txXfrm>
    </dsp:sp>
    <dsp:sp modelId="{17B7A8EC-3C83-4D31-8E55-D425F51615C2}">
      <dsp:nvSpPr>
        <dsp:cNvPr id="0" name=""/>
        <dsp:cNvSpPr/>
      </dsp:nvSpPr>
      <dsp:spPr>
        <a:xfrm>
          <a:off x="6462955" y="3093895"/>
          <a:ext cx="4248174" cy="2895976"/>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2do. y 3er </a:t>
          </a:r>
          <a:r>
            <a:rPr lang="en-US" sz="1400" b="1" u="sng" kern="1200" dirty="0" err="1" smtClean="0">
              <a:solidFill>
                <a:schemeClr val="tx1"/>
              </a:solidFill>
            </a:rPr>
            <a:t>año</a:t>
          </a:r>
          <a:r>
            <a:rPr lang="en-US" sz="1400" b="1" u="sng" kern="1200" dirty="0" smtClean="0">
              <a:solidFill>
                <a:schemeClr val="tx1"/>
              </a:solidFill>
            </a:rPr>
            <a:t> de </a:t>
          </a:r>
          <a:r>
            <a:rPr lang="en-US" sz="1400" b="1" u="sng" kern="1200" dirty="0" err="1" smtClean="0">
              <a:solidFill>
                <a:schemeClr val="tx1"/>
              </a:solidFill>
            </a:rPr>
            <a:t>implementación</a:t>
          </a:r>
          <a:r>
            <a:rPr lang="en-US" sz="1400" b="1" u="sng" kern="1200" dirty="0" smtClean="0">
              <a:solidFill>
                <a:schemeClr val="tx1"/>
              </a:solidFill>
            </a:rPr>
            <a:t>: </a:t>
          </a:r>
        </a:p>
        <a:p>
          <a:pPr lvl="0" algn="ctr" defTabSz="622300">
            <a:lnSpc>
              <a:spcPct val="90000"/>
            </a:lnSpc>
            <a:spcBef>
              <a:spcPct val="0"/>
            </a:spcBef>
            <a:spcAft>
              <a:spcPct val="35000"/>
            </a:spcAft>
          </a:pPr>
          <a:r>
            <a:rPr lang="en-US" sz="1400" kern="1200" dirty="0" smtClean="0">
              <a:solidFill>
                <a:schemeClr val="tx1"/>
              </a:solidFill>
            </a:rPr>
            <a:t>- </a:t>
          </a:r>
          <a:r>
            <a:rPr lang="en-US" sz="1400" kern="1200" dirty="0" err="1" smtClean="0">
              <a:solidFill>
                <a:srgbClr val="FF0000"/>
              </a:solidFill>
            </a:rPr>
            <a:t>Nivel</a:t>
          </a:r>
          <a:r>
            <a:rPr lang="en-US" sz="1400" kern="1200" dirty="0" smtClean="0">
              <a:solidFill>
                <a:srgbClr val="FF0000"/>
              </a:solidFill>
            </a:rPr>
            <a:t> de </a:t>
          </a:r>
          <a:r>
            <a:rPr lang="en-US" sz="1400" kern="1200" dirty="0" err="1" smtClean="0">
              <a:solidFill>
                <a:srgbClr val="FF0000"/>
              </a:solidFill>
            </a:rPr>
            <a:t>ejecución</a:t>
          </a:r>
          <a:r>
            <a:rPr lang="en-US" sz="1400" kern="1200" dirty="0" smtClean="0">
              <a:solidFill>
                <a:srgbClr val="FF0000"/>
              </a:solidFill>
            </a:rPr>
            <a:t> </a:t>
          </a:r>
          <a:r>
            <a:rPr lang="en-US" sz="1400" kern="1200" dirty="0" err="1" smtClean="0">
              <a:solidFill>
                <a:srgbClr val="FF0000"/>
              </a:solidFill>
            </a:rPr>
            <a:t>ejemplar</a:t>
          </a:r>
          <a:r>
            <a:rPr lang="en-US" sz="1400" kern="1200" dirty="0" smtClean="0">
              <a:solidFill>
                <a:srgbClr val="FF0000"/>
              </a:solidFill>
            </a:rPr>
            <a:t> o </a:t>
          </a:r>
          <a:r>
            <a:rPr lang="en-US" sz="1400" kern="1200" dirty="0" err="1" smtClean="0">
              <a:solidFill>
                <a:srgbClr val="FF0000"/>
              </a:solidFill>
            </a:rPr>
            <a:t>competente</a:t>
          </a:r>
          <a:r>
            <a:rPr lang="en-US" sz="1400" kern="1200" dirty="0" smtClean="0">
              <a:solidFill>
                <a:schemeClr val="tx1"/>
              </a:solidFill>
            </a:rPr>
            <a:t>:</a:t>
          </a:r>
          <a:r>
            <a:rPr lang="es-PR" sz="1400" kern="1200" dirty="0" smtClean="0">
              <a:solidFill>
                <a:schemeClr val="tx1"/>
              </a:solidFill>
            </a:rPr>
            <a:t> desarrollarán un Plan Individual de Desarrollo Profesional , recibirán una visita formativa anualmente y una evaluación </a:t>
          </a:r>
          <a:r>
            <a:rPr lang="es-PR" sz="1400" kern="1200" dirty="0" err="1" smtClean="0">
              <a:solidFill>
                <a:schemeClr val="tx1"/>
              </a:solidFill>
            </a:rPr>
            <a:t>sumativa</a:t>
          </a:r>
          <a:r>
            <a:rPr lang="es-PR" sz="1400" kern="1200" dirty="0" smtClean="0">
              <a:solidFill>
                <a:schemeClr val="tx1"/>
              </a:solidFill>
            </a:rPr>
            <a:t> cada dos (2) años.</a:t>
          </a:r>
        </a:p>
        <a:p>
          <a:pPr lvl="0" algn="ctr" defTabSz="622300">
            <a:lnSpc>
              <a:spcPct val="90000"/>
            </a:lnSpc>
            <a:spcBef>
              <a:spcPct val="0"/>
            </a:spcBef>
            <a:spcAft>
              <a:spcPct val="35000"/>
            </a:spcAft>
          </a:pPr>
          <a:r>
            <a:rPr lang="es-PR" sz="1400" kern="1200" dirty="0" smtClean="0">
              <a:solidFill>
                <a:schemeClr val="tx1"/>
              </a:solidFill>
            </a:rPr>
            <a:t>- </a:t>
          </a:r>
          <a:r>
            <a:rPr lang="es-PR" sz="1400" kern="1200" dirty="0" smtClean="0">
              <a:solidFill>
                <a:srgbClr val="FF0000"/>
              </a:solidFill>
            </a:rPr>
            <a:t>Nivel de ejecución mínima o inadecuada</a:t>
          </a:r>
          <a:r>
            <a:rPr lang="es-PR" sz="1400" kern="1200" dirty="0" smtClean="0">
              <a:solidFill>
                <a:schemeClr val="tx1"/>
              </a:solidFill>
            </a:rPr>
            <a:t>: Desarrollarán un Plan Individual de Desarrollo Profesional anualmente con apoyo del personal del distrito y tendrán las visitas y pasos del ciclo de evaluación para revisar el progreso anualmente.</a:t>
          </a:r>
          <a:endParaRPr lang="en-US" sz="1400" b="0" kern="1200" dirty="0">
            <a:solidFill>
              <a:schemeClr val="tx1"/>
            </a:solidFill>
          </a:endParaRPr>
        </a:p>
      </dsp:txBody>
      <dsp:txXfrm>
        <a:off x="6547775" y="3178715"/>
        <a:ext cx="4078534" cy="272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329A3-AEA4-4A06-B7DD-8770054AB503}">
      <dsp:nvSpPr>
        <dsp:cNvPr id="0" name=""/>
        <dsp:cNvSpPr/>
      </dsp:nvSpPr>
      <dsp:spPr>
        <a:xfrm>
          <a:off x="3755934" y="1550"/>
          <a:ext cx="1800087" cy="16367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smtClean="0"/>
            <a:t>Presentación</a:t>
          </a:r>
          <a:r>
            <a:rPr lang="en-US" sz="1400" b="1" kern="1200" dirty="0" smtClean="0"/>
            <a:t> y </a:t>
          </a:r>
          <a:r>
            <a:rPr lang="en-US" sz="1400" b="1" kern="1200" dirty="0" err="1" smtClean="0"/>
            <a:t>Orientación</a:t>
          </a:r>
          <a:r>
            <a:rPr lang="en-US" sz="1400" b="1" kern="1200" dirty="0" smtClean="0"/>
            <a:t> de la Rúbrica y el Sistema de </a:t>
          </a:r>
          <a:r>
            <a:rPr lang="en-US" sz="1400" b="1" kern="1200" dirty="0" err="1" smtClean="0"/>
            <a:t>Evaluación</a:t>
          </a:r>
          <a:endParaRPr lang="es-PR" sz="1400" b="1" kern="1200" dirty="0"/>
        </a:p>
      </dsp:txBody>
      <dsp:txXfrm>
        <a:off x="4019551" y="241247"/>
        <a:ext cx="1272853" cy="1157361"/>
      </dsp:txXfrm>
    </dsp:sp>
    <dsp:sp modelId="{A331D408-B0AC-4B4F-8C71-11EB7FF24EE2}">
      <dsp:nvSpPr>
        <dsp:cNvPr id="0" name=""/>
        <dsp:cNvSpPr/>
      </dsp:nvSpPr>
      <dsp:spPr>
        <a:xfrm rot="2160000">
          <a:off x="5452840" y="1264341"/>
          <a:ext cx="389960" cy="5524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a:off x="5464011" y="1340440"/>
        <a:ext cx="272972" cy="331443"/>
      </dsp:txXfrm>
    </dsp:sp>
    <dsp:sp modelId="{F8C156E5-CE4D-43CA-A321-A94C25C88E67}">
      <dsp:nvSpPr>
        <dsp:cNvPr id="0" name=""/>
        <dsp:cNvSpPr/>
      </dsp:nvSpPr>
      <dsp:spPr>
        <a:xfrm>
          <a:off x="5785913" y="1423608"/>
          <a:ext cx="1713405" cy="16793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t>Visitas</a:t>
          </a:r>
          <a:r>
            <a:rPr lang="en-US" sz="1600" b="1" kern="1200" dirty="0" smtClean="0"/>
            <a:t> de </a:t>
          </a:r>
          <a:r>
            <a:rPr lang="en-US" sz="1600" b="1" kern="1200" dirty="0" err="1" smtClean="0"/>
            <a:t>Observación</a:t>
          </a:r>
          <a:r>
            <a:rPr lang="en-US" sz="1400" b="1" kern="1200" dirty="0" smtClean="0"/>
            <a:t> </a:t>
          </a:r>
          <a:r>
            <a:rPr lang="en-US" sz="1600" b="1" kern="1200" dirty="0" smtClean="0"/>
            <a:t>(Evaluación </a:t>
          </a:r>
          <a:r>
            <a:rPr lang="en-US" sz="1600" b="1" kern="1200" dirty="0" err="1" smtClean="0"/>
            <a:t>Formativa</a:t>
          </a:r>
          <a:r>
            <a:rPr lang="en-US" sz="1600" b="1" kern="1200" dirty="0" smtClean="0"/>
            <a:t>)</a:t>
          </a:r>
          <a:endParaRPr lang="es-PR" sz="1600" b="1" kern="1200" dirty="0"/>
        </a:p>
      </dsp:txBody>
      <dsp:txXfrm>
        <a:off x="6036835" y="1669549"/>
        <a:ext cx="1211561" cy="1187511"/>
      </dsp:txXfrm>
    </dsp:sp>
    <dsp:sp modelId="{43D37BD2-B378-4BD4-9C0D-3530D364B9A8}">
      <dsp:nvSpPr>
        <dsp:cNvPr id="0" name=""/>
        <dsp:cNvSpPr/>
      </dsp:nvSpPr>
      <dsp:spPr>
        <a:xfrm rot="6480000">
          <a:off x="6057764" y="3148414"/>
          <a:ext cx="415037" cy="5524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rot="10800000">
        <a:off x="6139258" y="3199687"/>
        <a:ext cx="290526" cy="331443"/>
      </dsp:txXfrm>
    </dsp:sp>
    <dsp:sp modelId="{43563294-5CCA-44E9-821E-37512B8A83DF}">
      <dsp:nvSpPr>
        <dsp:cNvPr id="0" name=""/>
        <dsp:cNvSpPr/>
      </dsp:nvSpPr>
      <dsp:spPr>
        <a:xfrm>
          <a:off x="4889982" y="3780360"/>
          <a:ext cx="1987610" cy="16367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Reunión</a:t>
          </a:r>
          <a:r>
            <a:rPr lang="en-US" sz="1800" b="1" kern="1200" dirty="0" smtClean="0"/>
            <a:t> Post </a:t>
          </a:r>
          <a:r>
            <a:rPr lang="en-US" sz="1600" b="1" kern="1200" dirty="0" err="1" smtClean="0"/>
            <a:t>Observación</a:t>
          </a:r>
          <a:endParaRPr lang="es-PR" sz="1600" b="1" kern="1200" dirty="0"/>
        </a:p>
      </dsp:txBody>
      <dsp:txXfrm>
        <a:off x="5181061" y="4020057"/>
        <a:ext cx="1405452" cy="1157361"/>
      </dsp:txXfrm>
    </dsp:sp>
    <dsp:sp modelId="{5959A3E1-93E3-42D3-860E-38DB0ADEFBED}">
      <dsp:nvSpPr>
        <dsp:cNvPr id="0" name=""/>
        <dsp:cNvSpPr/>
      </dsp:nvSpPr>
      <dsp:spPr>
        <a:xfrm rot="10800000">
          <a:off x="4407405" y="4322535"/>
          <a:ext cx="341021" cy="5524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rot="10800000">
        <a:off x="4509711" y="4433016"/>
        <a:ext cx="238715" cy="331443"/>
      </dsp:txXfrm>
    </dsp:sp>
    <dsp:sp modelId="{8C07ED68-7E31-43FF-998E-005998CB4996}">
      <dsp:nvSpPr>
        <dsp:cNvPr id="0" name=""/>
        <dsp:cNvSpPr/>
      </dsp:nvSpPr>
      <dsp:spPr>
        <a:xfrm>
          <a:off x="2609790" y="3780360"/>
          <a:ext cx="1636755" cy="163675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Evaluación Sumativa</a:t>
          </a:r>
          <a:endParaRPr lang="es-PR" sz="1900" b="1" kern="1200" dirty="0"/>
        </a:p>
      </dsp:txBody>
      <dsp:txXfrm>
        <a:off x="2849487" y="4020057"/>
        <a:ext cx="1157361" cy="1157361"/>
      </dsp:txXfrm>
    </dsp:sp>
    <dsp:sp modelId="{9A8CA5BF-27C9-41EC-A086-1CAB8C474581}">
      <dsp:nvSpPr>
        <dsp:cNvPr id="0" name=""/>
        <dsp:cNvSpPr/>
      </dsp:nvSpPr>
      <dsp:spPr>
        <a:xfrm rot="15120000">
          <a:off x="2835551" y="3166501"/>
          <a:ext cx="433997" cy="55240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rot="10800000">
        <a:off x="2920767" y="3338895"/>
        <a:ext cx="303798" cy="331443"/>
      </dsp:txXfrm>
    </dsp:sp>
    <dsp:sp modelId="{435629CA-0EFB-4581-9778-3735152F943B}">
      <dsp:nvSpPr>
        <dsp:cNvPr id="0" name=""/>
        <dsp:cNvSpPr/>
      </dsp:nvSpPr>
      <dsp:spPr>
        <a:xfrm>
          <a:off x="1850962" y="1444927"/>
          <a:ext cx="1636755" cy="163675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smtClean="0"/>
            <a:t>Redactar</a:t>
          </a:r>
          <a:r>
            <a:rPr lang="en-US" sz="1200" b="1" kern="1200" dirty="0" smtClean="0"/>
            <a:t>  Plan Individual de </a:t>
          </a:r>
          <a:r>
            <a:rPr lang="en-US" sz="1200" b="1" kern="1200" dirty="0" err="1" smtClean="0"/>
            <a:t>Desarrollo</a:t>
          </a:r>
          <a:r>
            <a:rPr lang="en-US" sz="1200" b="1" kern="1200" dirty="0" smtClean="0"/>
            <a:t> </a:t>
          </a:r>
          <a:r>
            <a:rPr lang="en-US" sz="1200" b="1" kern="1200" dirty="0" err="1" smtClean="0"/>
            <a:t>Profesional</a:t>
          </a:r>
          <a:r>
            <a:rPr lang="en-US" sz="1200" b="1" kern="1200" dirty="0" smtClean="0"/>
            <a:t> </a:t>
          </a:r>
        </a:p>
      </dsp:txBody>
      <dsp:txXfrm>
        <a:off x="2090659" y="1684624"/>
        <a:ext cx="1157361" cy="1157361"/>
      </dsp:txXfrm>
    </dsp:sp>
    <dsp:sp modelId="{0D1EDC34-51AB-4F62-A712-D3A8F4C94DDD}">
      <dsp:nvSpPr>
        <dsp:cNvPr id="0" name=""/>
        <dsp:cNvSpPr/>
      </dsp:nvSpPr>
      <dsp:spPr>
        <a:xfrm rot="19440000">
          <a:off x="3429258" y="1287103"/>
          <a:ext cx="407097" cy="55240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a:off x="3440920" y="1433477"/>
        <a:ext cx="284968" cy="331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3438E-5EAC-4C99-8FA8-0F7716D7A34F}">
      <dsp:nvSpPr>
        <dsp:cNvPr id="0" name=""/>
        <dsp:cNvSpPr/>
      </dsp:nvSpPr>
      <dsp:spPr>
        <a:xfrm>
          <a:off x="0" y="1962411"/>
          <a:ext cx="1685460" cy="14853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Presentación</a:t>
          </a:r>
          <a:r>
            <a:rPr lang="en-US" sz="1800" b="1" kern="1200" dirty="0" smtClean="0">
              <a:solidFill>
                <a:schemeClr val="tx1"/>
              </a:solidFill>
            </a:rPr>
            <a:t> y </a:t>
          </a:r>
          <a:r>
            <a:rPr lang="en-US" sz="1800" b="1" kern="1200" dirty="0" err="1" smtClean="0">
              <a:solidFill>
                <a:schemeClr val="tx1"/>
              </a:solidFill>
            </a:rPr>
            <a:t>Orientación</a:t>
          </a:r>
          <a:r>
            <a:rPr lang="en-US" sz="1800" b="1" kern="1200" dirty="0" smtClean="0">
              <a:solidFill>
                <a:schemeClr val="tx1"/>
              </a:solidFill>
            </a:rPr>
            <a:t> de la Rúbrica y el Sistema de </a:t>
          </a:r>
          <a:r>
            <a:rPr lang="en-US" sz="1800" b="1" kern="1200" dirty="0" err="1" smtClean="0">
              <a:solidFill>
                <a:schemeClr val="tx1"/>
              </a:solidFill>
            </a:rPr>
            <a:t>Evaluación</a:t>
          </a:r>
          <a:endParaRPr lang="es-PR" sz="1800" b="1" kern="1200" dirty="0">
            <a:solidFill>
              <a:schemeClr val="tx1"/>
            </a:solidFill>
          </a:endParaRPr>
        </a:p>
      </dsp:txBody>
      <dsp:txXfrm>
        <a:off x="43503" y="2005914"/>
        <a:ext cx="1598454" cy="1398306"/>
      </dsp:txXfrm>
    </dsp:sp>
    <dsp:sp modelId="{69B83D9E-5D22-44AA-A881-9B510B830EE0}">
      <dsp:nvSpPr>
        <dsp:cNvPr id="0" name=""/>
        <dsp:cNvSpPr/>
      </dsp:nvSpPr>
      <dsp:spPr>
        <a:xfrm rot="21544033">
          <a:off x="1822610" y="2477748"/>
          <a:ext cx="290836" cy="4179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1822616" y="2562057"/>
        <a:ext cx="203585" cy="250796"/>
      </dsp:txXfrm>
    </dsp:sp>
    <dsp:sp modelId="{554CDC1F-13DE-4921-B617-93A5740A9F23}">
      <dsp:nvSpPr>
        <dsp:cNvPr id="0" name=""/>
        <dsp:cNvSpPr/>
      </dsp:nvSpPr>
      <dsp:spPr>
        <a:xfrm>
          <a:off x="2234135" y="1926035"/>
          <a:ext cx="1685460" cy="1485312"/>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Visitas</a:t>
          </a:r>
          <a:r>
            <a:rPr lang="en-US" sz="1800" b="1" kern="1200" dirty="0" smtClean="0">
              <a:solidFill>
                <a:schemeClr val="tx1"/>
              </a:solidFill>
            </a:rPr>
            <a:t> de </a:t>
          </a:r>
          <a:r>
            <a:rPr lang="en-US" sz="1800" b="1" kern="1200" dirty="0" err="1" smtClean="0">
              <a:solidFill>
                <a:schemeClr val="tx1"/>
              </a:solidFill>
            </a:rPr>
            <a:t>Observación</a:t>
          </a:r>
          <a:r>
            <a:rPr lang="en-US" sz="1800" b="1" kern="1200" dirty="0" smtClean="0">
              <a:solidFill>
                <a:schemeClr val="tx1"/>
              </a:solidFill>
            </a:rPr>
            <a:t> (</a:t>
          </a:r>
          <a:r>
            <a:rPr lang="en-US" sz="1800" b="1" kern="1200" dirty="0" err="1" smtClean="0">
              <a:solidFill>
                <a:schemeClr val="tx1"/>
              </a:solidFill>
            </a:rPr>
            <a:t>Evaluación</a:t>
          </a:r>
          <a:r>
            <a:rPr lang="en-US" sz="1800" b="1" kern="1200" dirty="0" smtClean="0">
              <a:solidFill>
                <a:schemeClr val="tx1"/>
              </a:solidFill>
            </a:rPr>
            <a:t> </a:t>
          </a:r>
          <a:r>
            <a:rPr lang="en-US" sz="1800" b="1" kern="1200" dirty="0" err="1" smtClean="0">
              <a:solidFill>
                <a:schemeClr val="tx1"/>
              </a:solidFill>
            </a:rPr>
            <a:t>Formativa</a:t>
          </a:r>
          <a:r>
            <a:rPr lang="en-US" sz="1800" b="1" kern="1200" dirty="0" smtClean="0">
              <a:solidFill>
                <a:schemeClr val="tx1"/>
              </a:solidFill>
            </a:rPr>
            <a:t>)</a:t>
          </a:r>
          <a:endParaRPr lang="es-PR" sz="1800" kern="1200" dirty="0">
            <a:solidFill>
              <a:schemeClr val="tx1"/>
            </a:solidFill>
          </a:endParaRPr>
        </a:p>
      </dsp:txBody>
      <dsp:txXfrm>
        <a:off x="2277638" y="1969538"/>
        <a:ext cx="1598454" cy="1398306"/>
      </dsp:txXfrm>
    </dsp:sp>
    <dsp:sp modelId="{6E3A7A91-6477-4DAE-A05B-DBA5A40CCDB5}">
      <dsp:nvSpPr>
        <dsp:cNvPr id="0" name=""/>
        <dsp:cNvSpPr/>
      </dsp:nvSpPr>
      <dsp:spPr>
        <a:xfrm>
          <a:off x="4118281" y="2459694"/>
          <a:ext cx="421213" cy="4179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4118281" y="2543293"/>
        <a:ext cx="295815" cy="250796"/>
      </dsp:txXfrm>
    </dsp:sp>
    <dsp:sp modelId="{83068A67-FD8B-4F57-A2AC-5F35D3251E72}">
      <dsp:nvSpPr>
        <dsp:cNvPr id="0" name=""/>
        <dsp:cNvSpPr/>
      </dsp:nvSpPr>
      <dsp:spPr>
        <a:xfrm>
          <a:off x="4714338" y="1926035"/>
          <a:ext cx="1685460" cy="14853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Reunión</a:t>
          </a:r>
          <a:r>
            <a:rPr lang="en-US" sz="1800" b="1" kern="1200" dirty="0" smtClean="0">
              <a:solidFill>
                <a:schemeClr val="tx1"/>
              </a:solidFill>
            </a:rPr>
            <a:t> Post </a:t>
          </a:r>
          <a:r>
            <a:rPr lang="en-US" sz="1800" b="1" kern="1200" dirty="0" err="1" smtClean="0">
              <a:solidFill>
                <a:schemeClr val="tx1"/>
              </a:solidFill>
            </a:rPr>
            <a:t>Observación</a:t>
          </a:r>
          <a:endParaRPr lang="es-PR" sz="1800" b="1" kern="1200" dirty="0">
            <a:solidFill>
              <a:schemeClr val="tx1"/>
            </a:solidFill>
          </a:endParaRPr>
        </a:p>
      </dsp:txBody>
      <dsp:txXfrm>
        <a:off x="4757841" y="1969538"/>
        <a:ext cx="1598454" cy="1398306"/>
      </dsp:txXfrm>
    </dsp:sp>
    <dsp:sp modelId="{3FF304A5-7BB9-445C-B5BF-826D5C036035}">
      <dsp:nvSpPr>
        <dsp:cNvPr id="0" name=""/>
        <dsp:cNvSpPr/>
      </dsp:nvSpPr>
      <dsp:spPr>
        <a:xfrm>
          <a:off x="6574829" y="2459694"/>
          <a:ext cx="371063" cy="4179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6574829" y="2543293"/>
        <a:ext cx="259744" cy="250796"/>
      </dsp:txXfrm>
    </dsp:sp>
    <dsp:sp modelId="{83CA7F14-0098-444E-9D1B-BF5B41AA8AA3}">
      <dsp:nvSpPr>
        <dsp:cNvPr id="0" name=""/>
        <dsp:cNvSpPr/>
      </dsp:nvSpPr>
      <dsp:spPr>
        <a:xfrm>
          <a:off x="7099919" y="1926035"/>
          <a:ext cx="1685460" cy="14853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Evaluación</a:t>
          </a:r>
          <a:r>
            <a:rPr lang="en-US" sz="1800" b="1" kern="1200" dirty="0" smtClean="0">
              <a:solidFill>
                <a:schemeClr val="tx1"/>
              </a:solidFill>
            </a:rPr>
            <a:t> Sumativa</a:t>
          </a:r>
          <a:endParaRPr lang="es-PR" sz="1800" b="1" kern="1200" dirty="0">
            <a:solidFill>
              <a:schemeClr val="tx1"/>
            </a:solidFill>
          </a:endParaRPr>
        </a:p>
      </dsp:txBody>
      <dsp:txXfrm>
        <a:off x="7143422" y="1969538"/>
        <a:ext cx="1598454" cy="1398306"/>
      </dsp:txXfrm>
    </dsp:sp>
    <dsp:sp modelId="{3022477B-CF3E-4C80-9EDF-439D3262A4C0}">
      <dsp:nvSpPr>
        <dsp:cNvPr id="0" name=""/>
        <dsp:cNvSpPr/>
      </dsp:nvSpPr>
      <dsp:spPr>
        <a:xfrm>
          <a:off x="8929349" y="2459694"/>
          <a:ext cx="305213" cy="41799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8929349" y="2543293"/>
        <a:ext cx="213649" cy="250796"/>
      </dsp:txXfrm>
    </dsp:sp>
    <dsp:sp modelId="{EDEE1BC7-4187-4B84-91F4-D27496F08493}">
      <dsp:nvSpPr>
        <dsp:cNvPr id="0" name=""/>
        <dsp:cNvSpPr/>
      </dsp:nvSpPr>
      <dsp:spPr>
        <a:xfrm>
          <a:off x="9361255" y="1926035"/>
          <a:ext cx="1685460" cy="14853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Redactar</a:t>
          </a:r>
          <a:r>
            <a:rPr lang="en-US" sz="1800" b="1" kern="1200" dirty="0" smtClean="0">
              <a:solidFill>
                <a:schemeClr val="tx1"/>
              </a:solidFill>
            </a:rPr>
            <a:t> Plan Individual de </a:t>
          </a:r>
          <a:r>
            <a:rPr lang="en-US" sz="1800" b="1" kern="1200" dirty="0" err="1" smtClean="0">
              <a:solidFill>
                <a:schemeClr val="tx1"/>
              </a:solidFill>
            </a:rPr>
            <a:t>Desarrollo</a:t>
          </a:r>
          <a:r>
            <a:rPr lang="en-US" sz="1800" b="1" kern="1200" dirty="0" smtClean="0">
              <a:solidFill>
                <a:schemeClr val="tx1"/>
              </a:solidFill>
            </a:rPr>
            <a:t> </a:t>
          </a:r>
          <a:r>
            <a:rPr lang="en-US" sz="1800" b="1" kern="1200" dirty="0" err="1" smtClean="0">
              <a:solidFill>
                <a:schemeClr val="tx1"/>
              </a:solidFill>
            </a:rPr>
            <a:t>Profesional</a:t>
          </a:r>
          <a:r>
            <a:rPr lang="en-US" sz="1800" b="1" kern="1200" dirty="0" smtClean="0">
              <a:solidFill>
                <a:schemeClr val="tx1"/>
              </a:solidFill>
            </a:rPr>
            <a:t> </a:t>
          </a:r>
          <a:endParaRPr lang="es-PR" sz="1800" b="1" kern="1200" dirty="0">
            <a:solidFill>
              <a:schemeClr val="tx1"/>
            </a:solidFill>
          </a:endParaRPr>
        </a:p>
      </dsp:txBody>
      <dsp:txXfrm>
        <a:off x="9404758" y="1969538"/>
        <a:ext cx="1598454" cy="1398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54FA-BB21-4CBF-AF49-1A5176A25C95}">
      <dsp:nvSpPr>
        <dsp:cNvPr id="0" name=""/>
        <dsp:cNvSpPr/>
      </dsp:nvSpPr>
      <dsp:spPr>
        <a:xfrm>
          <a:off x="929858" y="1313"/>
          <a:ext cx="2784867" cy="1515421"/>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Plan Individual de </a:t>
          </a:r>
          <a:r>
            <a:rPr lang="en-029" sz="2000" kern="1200" dirty="0" err="1" smtClean="0">
              <a:solidFill>
                <a:schemeClr val="tx1"/>
              </a:solidFill>
              <a:latin typeface="Calibri"/>
              <a:ea typeface="+mn-ea"/>
              <a:cs typeface="+mn-cs"/>
            </a:rPr>
            <a:t>Desarrollo</a:t>
          </a:r>
          <a:endParaRPr lang="en-029" sz="2000" kern="1200" dirty="0" smtClean="0">
            <a:solidFill>
              <a:schemeClr val="tx1"/>
            </a:solidFill>
            <a:latin typeface="Calibri"/>
            <a:ea typeface="+mn-ea"/>
            <a:cs typeface="+mn-cs"/>
          </a:endParaRPr>
        </a:p>
        <a:p>
          <a:pPr lvl="0" algn="ctr" defTabSz="889000">
            <a:lnSpc>
              <a:spcPct val="90000"/>
            </a:lnSpc>
            <a:spcBef>
              <a:spcPct val="0"/>
            </a:spcBef>
            <a:spcAft>
              <a:spcPct val="35000"/>
            </a:spcAft>
          </a:pPr>
          <a:r>
            <a:rPr lang="en-029" sz="2000" kern="1200" dirty="0" err="1" smtClean="0">
              <a:solidFill>
                <a:schemeClr val="tx1"/>
              </a:solidFill>
              <a:latin typeface="Calibri"/>
              <a:ea typeface="+mn-ea"/>
              <a:cs typeface="+mn-cs"/>
            </a:rPr>
            <a:t>Profesional</a:t>
          </a:r>
          <a:r>
            <a:rPr lang="en-029" sz="2000" kern="1200" dirty="0" smtClean="0">
              <a:solidFill>
                <a:schemeClr val="tx1"/>
              </a:solidFill>
              <a:latin typeface="Calibri"/>
              <a:ea typeface="+mn-ea"/>
              <a:cs typeface="+mn-cs"/>
            </a:rPr>
            <a:t> </a:t>
          </a:r>
          <a:endParaRPr lang="en-029" sz="2000" kern="1200" dirty="0">
            <a:solidFill>
              <a:schemeClr val="tx1"/>
            </a:solidFill>
            <a:latin typeface="Calibri"/>
            <a:ea typeface="+mn-ea"/>
            <a:cs typeface="+mn-cs"/>
          </a:endParaRPr>
        </a:p>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(1 </a:t>
          </a:r>
          <a:r>
            <a:rPr lang="en-029" sz="2000" kern="1200" dirty="0" err="1">
              <a:solidFill>
                <a:schemeClr val="tx1"/>
              </a:solidFill>
              <a:latin typeface="Calibri"/>
              <a:ea typeface="+mn-ea"/>
              <a:cs typeface="+mn-cs"/>
            </a:rPr>
            <a:t>año</a:t>
          </a:r>
          <a:r>
            <a:rPr lang="en-029" sz="2000" kern="1200" dirty="0">
              <a:solidFill>
                <a:schemeClr val="tx1"/>
              </a:solidFill>
              <a:latin typeface="Calibri"/>
              <a:ea typeface="+mn-ea"/>
              <a:cs typeface="+mn-cs"/>
            </a:rPr>
            <a:t>)</a:t>
          </a:r>
        </a:p>
      </dsp:txBody>
      <dsp:txXfrm>
        <a:off x="974243" y="45698"/>
        <a:ext cx="2696097" cy="1426651"/>
      </dsp:txXfrm>
    </dsp:sp>
    <dsp:sp modelId="{A29BAFD3-E8A5-4D4C-9E8E-7C37962F3502}">
      <dsp:nvSpPr>
        <dsp:cNvPr id="0" name=""/>
        <dsp:cNvSpPr/>
      </dsp:nvSpPr>
      <dsp:spPr>
        <a:xfrm>
          <a:off x="1208345" y="1516735"/>
          <a:ext cx="278486" cy="895194"/>
        </a:xfrm>
        <a:custGeom>
          <a:avLst/>
          <a:gdLst/>
          <a:ahLst/>
          <a:cxnLst/>
          <a:rect l="0" t="0" r="0" b="0"/>
          <a:pathLst>
            <a:path>
              <a:moveTo>
                <a:pt x="0" y="0"/>
              </a:moveTo>
              <a:lnTo>
                <a:pt x="0" y="633896"/>
              </a:lnTo>
              <a:lnTo>
                <a:pt x="197199" y="633896"/>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81C8A9-C5D3-449F-A99C-5C21EF4C211B}">
      <dsp:nvSpPr>
        <dsp:cNvPr id="0" name=""/>
        <dsp:cNvSpPr/>
      </dsp:nvSpPr>
      <dsp:spPr>
        <a:xfrm>
          <a:off x="1486832" y="1815133"/>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Ejemplar</a:t>
          </a:r>
          <a:endParaRPr lang="en-029" sz="2500" b="1" kern="1200" dirty="0" smtClean="0">
            <a:solidFill>
              <a:sysClr val="windowText" lastClr="000000">
                <a:hueOff val="0"/>
                <a:satOff val="0"/>
                <a:lumOff val="0"/>
                <a:alphaOff val="0"/>
              </a:sysClr>
            </a:solidFill>
            <a:latin typeface="Calibri"/>
            <a:ea typeface="+mn-ea"/>
            <a:cs typeface="+mn-cs"/>
          </a:endParaRPr>
        </a:p>
      </dsp:txBody>
      <dsp:txXfrm>
        <a:off x="1521791" y="1850092"/>
        <a:ext cx="1839831" cy="1123675"/>
      </dsp:txXfrm>
    </dsp:sp>
    <dsp:sp modelId="{B6A039A4-E33F-4A71-B7F9-3A087CD83BFA}">
      <dsp:nvSpPr>
        <dsp:cNvPr id="0" name=""/>
        <dsp:cNvSpPr/>
      </dsp:nvSpPr>
      <dsp:spPr>
        <a:xfrm>
          <a:off x="1208345" y="1516735"/>
          <a:ext cx="287920" cy="2236352"/>
        </a:xfrm>
        <a:custGeom>
          <a:avLst/>
          <a:gdLst/>
          <a:ahLst/>
          <a:cxnLst/>
          <a:rect l="0" t="0" r="0" b="0"/>
          <a:pathLst>
            <a:path>
              <a:moveTo>
                <a:pt x="0" y="0"/>
              </a:moveTo>
              <a:lnTo>
                <a:pt x="0" y="1690389"/>
              </a:lnTo>
              <a:lnTo>
                <a:pt x="197199" y="169038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5ADF42C-E783-4729-BFC3-5228130CA1A0}">
      <dsp:nvSpPr>
        <dsp:cNvPr id="0" name=""/>
        <dsp:cNvSpPr/>
      </dsp:nvSpPr>
      <dsp:spPr>
        <a:xfrm>
          <a:off x="1496266" y="3156290"/>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Competente</a:t>
          </a:r>
          <a:endParaRPr lang="en-029" sz="2500" b="1" kern="1200" dirty="0" smtClean="0">
            <a:solidFill>
              <a:sysClr val="windowText" lastClr="000000">
                <a:hueOff val="0"/>
                <a:satOff val="0"/>
                <a:lumOff val="0"/>
                <a:alphaOff val="0"/>
              </a:sysClr>
            </a:solidFill>
            <a:latin typeface="Calibri"/>
            <a:ea typeface="+mn-ea"/>
            <a:cs typeface="+mn-cs"/>
          </a:endParaRPr>
        </a:p>
      </dsp:txBody>
      <dsp:txXfrm>
        <a:off x="1531225" y="3191249"/>
        <a:ext cx="1839831" cy="1123675"/>
      </dsp:txXfrm>
    </dsp:sp>
    <dsp:sp modelId="{FCCD7B5E-F85B-4A78-9CBC-52CBF1D7E2D4}">
      <dsp:nvSpPr>
        <dsp:cNvPr id="0" name=""/>
        <dsp:cNvSpPr/>
      </dsp:nvSpPr>
      <dsp:spPr>
        <a:xfrm>
          <a:off x="4273805" y="10205"/>
          <a:ext cx="2920483" cy="1532525"/>
        </a:xfrm>
        <a:prstGeom prst="roundRect">
          <a:avLst>
            <a:gd name="adj" fmla="val 10000"/>
          </a:avLst>
        </a:prstGeom>
        <a:solidFill>
          <a:schemeClr val="bg1">
            <a:lumMod val="6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Plan Individual de </a:t>
          </a:r>
          <a:r>
            <a:rPr lang="en-029" sz="2000" kern="1200" dirty="0" err="1" smtClean="0">
              <a:solidFill>
                <a:schemeClr val="tx1"/>
              </a:solidFill>
              <a:latin typeface="Calibri"/>
              <a:ea typeface="+mn-ea"/>
              <a:cs typeface="+mn-cs"/>
            </a:rPr>
            <a:t>Desarrollo</a:t>
          </a:r>
          <a:r>
            <a:rPr lang="en-029" sz="2000" kern="1200" dirty="0" smtClean="0">
              <a:solidFill>
                <a:schemeClr val="tx1"/>
              </a:solidFill>
              <a:latin typeface="Calibri"/>
              <a:ea typeface="+mn-ea"/>
              <a:cs typeface="+mn-cs"/>
            </a:rPr>
            <a:t> </a:t>
          </a:r>
        </a:p>
        <a:p>
          <a:pPr lvl="0" algn="ctr" defTabSz="889000">
            <a:lnSpc>
              <a:spcPct val="90000"/>
            </a:lnSpc>
            <a:spcBef>
              <a:spcPct val="0"/>
            </a:spcBef>
            <a:spcAft>
              <a:spcPct val="35000"/>
            </a:spcAft>
          </a:pPr>
          <a:r>
            <a:rPr lang="en-029" sz="2000" kern="1200" dirty="0" err="1" smtClean="0">
              <a:solidFill>
                <a:schemeClr val="tx1"/>
              </a:solidFill>
              <a:latin typeface="Calibri"/>
              <a:ea typeface="+mn-ea"/>
              <a:cs typeface="+mn-cs"/>
            </a:rPr>
            <a:t>Profesional</a:t>
          </a:r>
          <a:endParaRPr lang="en-029" sz="2000" kern="1200" dirty="0">
            <a:solidFill>
              <a:schemeClr val="tx1"/>
            </a:solidFill>
            <a:latin typeface="Calibri"/>
            <a:ea typeface="+mn-ea"/>
            <a:cs typeface="+mn-cs"/>
          </a:endParaRPr>
        </a:p>
        <a:p>
          <a:pPr lvl="0" algn="ctr" defTabSz="889000">
            <a:lnSpc>
              <a:spcPct val="90000"/>
            </a:lnSpc>
            <a:spcBef>
              <a:spcPct val="0"/>
            </a:spcBef>
            <a:spcAft>
              <a:spcPct val="35000"/>
            </a:spcAft>
          </a:pPr>
          <a:r>
            <a:rPr lang="en-029" sz="2000" kern="1200" dirty="0">
              <a:solidFill>
                <a:schemeClr val="tx1"/>
              </a:solidFill>
              <a:latin typeface="Calibri"/>
              <a:ea typeface="+mn-ea"/>
              <a:cs typeface="+mn-cs"/>
            </a:rPr>
            <a:t>(2 </a:t>
          </a:r>
          <a:r>
            <a:rPr lang="en-029" sz="2000" kern="1200" dirty="0" err="1">
              <a:solidFill>
                <a:schemeClr val="tx1"/>
              </a:solidFill>
              <a:latin typeface="Calibri"/>
              <a:ea typeface="+mn-ea"/>
              <a:cs typeface="+mn-cs"/>
            </a:rPr>
            <a:t>años</a:t>
          </a:r>
          <a:r>
            <a:rPr lang="en-029" sz="2000" kern="1200" dirty="0">
              <a:solidFill>
                <a:schemeClr val="tx1"/>
              </a:solidFill>
              <a:latin typeface="Calibri"/>
              <a:ea typeface="+mn-ea"/>
              <a:cs typeface="+mn-cs"/>
            </a:rPr>
            <a:t>)</a:t>
          </a:r>
        </a:p>
      </dsp:txBody>
      <dsp:txXfrm>
        <a:off x="4318691" y="55091"/>
        <a:ext cx="2830711" cy="1442753"/>
      </dsp:txXfrm>
    </dsp:sp>
    <dsp:sp modelId="{2393F524-8067-4E51-8C13-375956373763}">
      <dsp:nvSpPr>
        <dsp:cNvPr id="0" name=""/>
        <dsp:cNvSpPr/>
      </dsp:nvSpPr>
      <dsp:spPr>
        <a:xfrm>
          <a:off x="4565854" y="1542731"/>
          <a:ext cx="329765" cy="886302"/>
        </a:xfrm>
        <a:custGeom>
          <a:avLst/>
          <a:gdLst/>
          <a:ahLst/>
          <a:cxnLst/>
          <a:rect l="0" t="0" r="0" b="0"/>
          <a:pathLst>
            <a:path>
              <a:moveTo>
                <a:pt x="0" y="0"/>
              </a:moveTo>
              <a:lnTo>
                <a:pt x="0" y="633896"/>
              </a:lnTo>
              <a:lnTo>
                <a:pt x="206802" y="633896"/>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9D56F7C-C909-43E2-8731-DDDF335D5C42}">
      <dsp:nvSpPr>
        <dsp:cNvPr id="0" name=""/>
        <dsp:cNvSpPr/>
      </dsp:nvSpPr>
      <dsp:spPr>
        <a:xfrm>
          <a:off x="4895620" y="1832237"/>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Mínimo</a:t>
          </a:r>
          <a:endParaRPr lang="en-029" sz="2500" b="1" kern="1200" dirty="0" smtClean="0">
            <a:solidFill>
              <a:sysClr val="windowText" lastClr="000000">
                <a:hueOff val="0"/>
                <a:satOff val="0"/>
                <a:lumOff val="0"/>
                <a:alphaOff val="0"/>
              </a:sysClr>
            </a:solidFill>
            <a:latin typeface="Calibri"/>
            <a:ea typeface="+mn-ea"/>
            <a:cs typeface="+mn-cs"/>
          </a:endParaRPr>
        </a:p>
      </dsp:txBody>
      <dsp:txXfrm>
        <a:off x="4930579" y="1867196"/>
        <a:ext cx="1839831" cy="1123675"/>
      </dsp:txXfrm>
    </dsp:sp>
    <dsp:sp modelId="{90B618CD-F1C3-49DD-90C4-4A5FD0BAA185}">
      <dsp:nvSpPr>
        <dsp:cNvPr id="0" name=""/>
        <dsp:cNvSpPr/>
      </dsp:nvSpPr>
      <dsp:spPr>
        <a:xfrm>
          <a:off x="4565854" y="1542731"/>
          <a:ext cx="320331" cy="2199183"/>
        </a:xfrm>
        <a:custGeom>
          <a:avLst/>
          <a:gdLst/>
          <a:ahLst/>
          <a:cxnLst/>
          <a:rect l="0" t="0" r="0" b="0"/>
          <a:pathLst>
            <a:path>
              <a:moveTo>
                <a:pt x="0" y="0"/>
              </a:moveTo>
              <a:lnTo>
                <a:pt x="0" y="1690389"/>
              </a:lnTo>
              <a:lnTo>
                <a:pt x="206802" y="169038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9785C4D-FF62-4F63-8AFB-CB0FEDB19ABF}">
      <dsp:nvSpPr>
        <dsp:cNvPr id="0" name=""/>
        <dsp:cNvSpPr/>
      </dsp:nvSpPr>
      <dsp:spPr>
        <a:xfrm>
          <a:off x="4886185" y="3145118"/>
          <a:ext cx="1909749" cy="11935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029" sz="2500" b="1" kern="1200" dirty="0" err="1">
              <a:solidFill>
                <a:sysClr val="windowText" lastClr="000000">
                  <a:hueOff val="0"/>
                  <a:satOff val="0"/>
                  <a:lumOff val="0"/>
                  <a:alphaOff val="0"/>
                </a:sysClr>
              </a:solidFill>
              <a:latin typeface="Calibri"/>
              <a:ea typeface="+mn-ea"/>
              <a:cs typeface="+mn-cs"/>
            </a:rPr>
            <a:t>Ejecución</a:t>
          </a:r>
          <a:r>
            <a:rPr lang="en-029" sz="2500" b="1" kern="1200" dirty="0">
              <a:solidFill>
                <a:sysClr val="windowText" lastClr="000000">
                  <a:hueOff val="0"/>
                  <a:satOff val="0"/>
                  <a:lumOff val="0"/>
                  <a:alphaOff val="0"/>
                </a:sysClr>
              </a:solidFill>
              <a:latin typeface="Calibri"/>
              <a:ea typeface="+mn-ea"/>
              <a:cs typeface="+mn-cs"/>
            </a:rPr>
            <a:t> </a:t>
          </a:r>
          <a:r>
            <a:rPr lang="en-029" sz="2500" b="1" kern="1200" dirty="0" err="1" smtClean="0">
              <a:solidFill>
                <a:sysClr val="windowText" lastClr="000000">
                  <a:hueOff val="0"/>
                  <a:satOff val="0"/>
                  <a:lumOff val="0"/>
                  <a:alphaOff val="0"/>
                </a:sysClr>
              </a:solidFill>
              <a:latin typeface="Calibri"/>
              <a:ea typeface="+mn-ea"/>
              <a:cs typeface="+mn-cs"/>
            </a:rPr>
            <a:t>Inadeacuado</a:t>
          </a:r>
          <a:r>
            <a:rPr lang="en-029" sz="2500" b="1" kern="1200" dirty="0" smtClean="0">
              <a:solidFill>
                <a:sysClr val="windowText" lastClr="000000">
                  <a:hueOff val="0"/>
                  <a:satOff val="0"/>
                  <a:lumOff val="0"/>
                  <a:alphaOff val="0"/>
                </a:sysClr>
              </a:solidFill>
              <a:latin typeface="Calibri"/>
              <a:ea typeface="+mn-ea"/>
              <a:cs typeface="+mn-cs"/>
            </a:rPr>
            <a:t> </a:t>
          </a:r>
          <a:endParaRPr lang="en-029" sz="2500" b="1" kern="1200" dirty="0">
            <a:solidFill>
              <a:sysClr val="windowText" lastClr="000000">
                <a:hueOff val="0"/>
                <a:satOff val="0"/>
                <a:lumOff val="0"/>
                <a:alphaOff val="0"/>
              </a:sysClr>
            </a:solidFill>
            <a:latin typeface="Calibri"/>
            <a:ea typeface="+mn-ea"/>
            <a:cs typeface="+mn-cs"/>
          </a:endParaRPr>
        </a:p>
      </dsp:txBody>
      <dsp:txXfrm>
        <a:off x="4921144" y="3180077"/>
        <a:ext cx="1839831" cy="1123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A37E0-CAB7-4186-8B2E-9018487FE84C}">
      <dsp:nvSpPr>
        <dsp:cNvPr id="0" name=""/>
        <dsp:cNvSpPr/>
      </dsp:nvSpPr>
      <dsp:spPr>
        <a:xfrm>
          <a:off x="0" y="0"/>
          <a:ext cx="3026162" cy="6281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t>Maestros de </a:t>
          </a:r>
          <a:r>
            <a:rPr lang="en-US" sz="2000" b="0" kern="1200" dirty="0" err="1" smtClean="0"/>
            <a:t>escuela</a:t>
          </a:r>
          <a:r>
            <a:rPr lang="en-US" sz="2000" b="0" kern="1200" dirty="0" smtClean="0"/>
            <a:t> </a:t>
          </a:r>
          <a:r>
            <a:rPr lang="en-US" sz="2000" b="1" kern="1200" dirty="0" smtClean="0"/>
            <a:t>de </a:t>
          </a:r>
          <a:r>
            <a:rPr lang="en-US" sz="2000" b="1" kern="1200" dirty="0" err="1" smtClean="0"/>
            <a:t>nuevo</a:t>
          </a:r>
          <a:r>
            <a:rPr lang="en-US" sz="2000" b="1" kern="1200" dirty="0" smtClean="0"/>
            <a:t> </a:t>
          </a:r>
          <a:r>
            <a:rPr lang="en-US" sz="2000" b="1" kern="1200" dirty="0" err="1" smtClean="0"/>
            <a:t>ingreso</a:t>
          </a:r>
          <a:endParaRPr lang="en-US" sz="2000" b="1" kern="1200" dirty="0" smtClean="0"/>
        </a:p>
        <a:p>
          <a:pPr lvl="0" algn="ctr" defTabSz="889000">
            <a:lnSpc>
              <a:spcPct val="90000"/>
            </a:lnSpc>
            <a:spcBef>
              <a:spcPct val="0"/>
            </a:spcBef>
            <a:spcAft>
              <a:spcPct val="35000"/>
            </a:spcAft>
          </a:pPr>
          <a:r>
            <a:rPr lang="en-US" sz="2000" b="0" kern="1200" dirty="0" smtClean="0"/>
            <a:t>(0 a 3 </a:t>
          </a:r>
          <a:r>
            <a:rPr lang="en-US" sz="2000" b="0" kern="1200" dirty="0" err="1" smtClean="0"/>
            <a:t>años</a:t>
          </a:r>
          <a:r>
            <a:rPr lang="en-US" sz="2000" b="0" kern="1200" dirty="0" smtClean="0"/>
            <a:t> en el DEPR)</a:t>
          </a:r>
          <a:endParaRPr lang="en-US" sz="2000" b="0" kern="1200" dirty="0"/>
        </a:p>
      </dsp:txBody>
      <dsp:txXfrm>
        <a:off x="0" y="0"/>
        <a:ext cx="3026162" cy="1884589"/>
      </dsp:txXfrm>
    </dsp:sp>
    <dsp:sp modelId="{13291187-C956-4D47-A52C-256E69FDE547}">
      <dsp:nvSpPr>
        <dsp:cNvPr id="0" name=""/>
        <dsp:cNvSpPr/>
      </dsp:nvSpPr>
      <dsp:spPr>
        <a:xfrm>
          <a:off x="305248" y="1886633"/>
          <a:ext cx="2420929" cy="1415182"/>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Serán </a:t>
          </a:r>
          <a:r>
            <a:rPr lang="en-US" sz="2000" kern="1200" dirty="0" err="1" smtClean="0">
              <a:solidFill>
                <a:schemeClr val="tx1"/>
              </a:solidFill>
            </a:rPr>
            <a:t>evaluados</a:t>
          </a:r>
          <a:r>
            <a:rPr lang="en-US" sz="2000" kern="1200" dirty="0" smtClean="0">
              <a:solidFill>
                <a:schemeClr val="tx1"/>
              </a:solidFill>
            </a:rPr>
            <a:t> </a:t>
          </a:r>
          <a:r>
            <a:rPr lang="en-US" sz="2000" kern="1200" dirty="0" err="1" smtClean="0">
              <a:solidFill>
                <a:schemeClr val="tx1"/>
              </a:solidFill>
            </a:rPr>
            <a:t>anualmente</a:t>
          </a:r>
          <a:r>
            <a:rPr lang="en-US" sz="2000" kern="1200" dirty="0" smtClean="0">
              <a:solidFill>
                <a:schemeClr val="tx1"/>
              </a:solidFill>
            </a:rPr>
            <a:t> con </a:t>
          </a:r>
          <a:r>
            <a:rPr lang="en-US" sz="2000" kern="1200" dirty="0" err="1" smtClean="0">
              <a:solidFill>
                <a:schemeClr val="tx1"/>
              </a:solidFill>
            </a:rPr>
            <a:t>evaluación</a:t>
          </a:r>
          <a:r>
            <a:rPr lang="en-US" sz="2000" kern="1200" dirty="0" smtClean="0">
              <a:solidFill>
                <a:schemeClr val="tx1"/>
              </a:solidFill>
            </a:rPr>
            <a:t> </a:t>
          </a:r>
          <a:r>
            <a:rPr lang="en-US" sz="2000" kern="1200" dirty="0" err="1" smtClean="0">
              <a:solidFill>
                <a:schemeClr val="tx1"/>
              </a:solidFill>
            </a:rPr>
            <a:t>sumativa</a:t>
          </a:r>
          <a:r>
            <a:rPr lang="en-US" sz="2000" kern="1200" dirty="0" smtClean="0">
              <a:solidFill>
                <a:schemeClr val="tx1"/>
              </a:solidFill>
            </a:rPr>
            <a:t>.</a:t>
          </a:r>
          <a:endParaRPr lang="en-US" sz="2000" kern="1200" dirty="0">
            <a:solidFill>
              <a:schemeClr val="tx1"/>
            </a:solidFill>
          </a:endParaRPr>
        </a:p>
      </dsp:txBody>
      <dsp:txXfrm>
        <a:off x="346697" y="1928082"/>
        <a:ext cx="2338031" cy="1332284"/>
      </dsp:txXfrm>
    </dsp:sp>
    <dsp:sp modelId="{1D252E94-04D9-4FCE-829B-CB6CEA8313FD}">
      <dsp:nvSpPr>
        <dsp:cNvPr id="0" name=""/>
        <dsp:cNvSpPr/>
      </dsp:nvSpPr>
      <dsp:spPr>
        <a:xfrm>
          <a:off x="305248" y="3657016"/>
          <a:ext cx="2420929" cy="2308806"/>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t>
          </a:r>
          <a:r>
            <a:rPr lang="en-US" sz="1800" kern="1200" dirty="0" err="1" smtClean="0">
              <a:solidFill>
                <a:schemeClr val="tx1"/>
              </a:solidFill>
            </a:rPr>
            <a:t>Participarán</a:t>
          </a:r>
          <a:r>
            <a:rPr lang="en-US" sz="1800" kern="1200" dirty="0" smtClean="0">
              <a:solidFill>
                <a:schemeClr val="tx1"/>
              </a:solidFill>
            </a:rPr>
            <a:t> </a:t>
          </a:r>
          <a:r>
            <a:rPr lang="en-US" sz="1800" kern="1200" dirty="0" err="1" smtClean="0">
              <a:solidFill>
                <a:schemeClr val="tx1"/>
              </a:solidFill>
            </a:rPr>
            <a:t>en</a:t>
          </a:r>
          <a:r>
            <a:rPr lang="en-US" sz="1800" kern="1200" dirty="0" smtClean="0">
              <a:solidFill>
                <a:schemeClr val="tx1"/>
              </a:solidFill>
            </a:rPr>
            <a:t> el </a:t>
          </a:r>
          <a:r>
            <a:rPr lang="en-US" sz="1800" kern="1200" dirty="0" err="1" smtClean="0">
              <a:solidFill>
                <a:schemeClr val="tx1"/>
              </a:solidFill>
            </a:rPr>
            <a:t>proceso</a:t>
          </a:r>
          <a:r>
            <a:rPr lang="en-US" sz="1800" kern="1200" dirty="0" smtClean="0">
              <a:solidFill>
                <a:schemeClr val="tx1"/>
              </a:solidFill>
            </a:rPr>
            <a:t> de </a:t>
          </a:r>
          <a:r>
            <a:rPr lang="en-US" sz="1800" kern="1200" dirty="0" err="1" smtClean="0">
              <a:solidFill>
                <a:schemeClr val="tx1"/>
              </a:solidFill>
            </a:rPr>
            <a:t>inducción</a:t>
          </a:r>
          <a:r>
            <a:rPr lang="en-US" sz="1800" kern="1200" dirty="0" smtClean="0">
              <a:solidFill>
                <a:schemeClr val="tx1"/>
              </a:solidFill>
            </a:rPr>
            <a:t> (</a:t>
          </a:r>
          <a:r>
            <a:rPr lang="en-US" sz="1800" kern="1200" dirty="0" err="1" smtClean="0">
              <a:solidFill>
                <a:schemeClr val="tx1"/>
              </a:solidFill>
            </a:rPr>
            <a:t>escuela</a:t>
          </a:r>
          <a:r>
            <a:rPr lang="en-US" sz="1800" kern="1200" dirty="0" smtClean="0">
              <a:solidFill>
                <a:schemeClr val="tx1"/>
              </a:solidFill>
            </a:rPr>
            <a:t>, </a:t>
          </a:r>
          <a:r>
            <a:rPr lang="en-US" sz="1800" kern="1200" dirty="0" err="1" smtClean="0">
              <a:solidFill>
                <a:schemeClr val="tx1"/>
              </a:solidFill>
            </a:rPr>
            <a:t>distrito</a:t>
          </a:r>
          <a:r>
            <a:rPr lang="en-US" sz="1800" kern="1200" dirty="0" smtClean="0">
              <a:solidFill>
                <a:schemeClr val="tx1"/>
              </a:solidFill>
            </a:rPr>
            <a:t> e </a:t>
          </a:r>
        </a:p>
        <a:p>
          <a:pPr lvl="0" algn="l" defTabSz="755650">
            <a:lnSpc>
              <a:spcPct val="90000"/>
            </a:lnSpc>
            <a:spcBef>
              <a:spcPct val="0"/>
            </a:spcBef>
            <a:spcAft>
              <a:spcPct val="35000"/>
            </a:spcAft>
          </a:pPr>
          <a:r>
            <a:rPr lang="en-US" sz="1800" kern="1200" dirty="0" err="1" smtClean="0">
              <a:solidFill>
                <a:schemeClr val="tx1"/>
              </a:solidFill>
            </a:rPr>
            <a:t>InDePM</a:t>
          </a:r>
          <a:r>
            <a:rPr lang="en-US" sz="1800" kern="1200" dirty="0" smtClean="0">
              <a:solidFill>
                <a:schemeClr val="tx1"/>
              </a:solidFill>
            </a:rPr>
            <a:t>)</a:t>
          </a:r>
        </a:p>
        <a:p>
          <a:pPr lvl="0" algn="l" defTabSz="755650">
            <a:lnSpc>
              <a:spcPct val="90000"/>
            </a:lnSpc>
            <a:spcBef>
              <a:spcPct val="0"/>
            </a:spcBef>
            <a:spcAft>
              <a:spcPct val="35000"/>
            </a:spcAft>
          </a:pPr>
          <a:r>
            <a:rPr lang="en-US" sz="1800" kern="1200" dirty="0" smtClean="0">
              <a:solidFill>
                <a:schemeClr val="tx1"/>
              </a:solidFill>
            </a:rPr>
            <a:t>- </a:t>
          </a:r>
          <a:r>
            <a:rPr lang="en-US" sz="1800" kern="1200" dirty="0" err="1" smtClean="0">
              <a:solidFill>
                <a:schemeClr val="tx1"/>
              </a:solidFill>
            </a:rPr>
            <a:t>Redactarán</a:t>
          </a:r>
          <a:r>
            <a:rPr lang="en-US" sz="1800" kern="1200" dirty="0" smtClean="0">
              <a:solidFill>
                <a:schemeClr val="tx1"/>
              </a:solidFill>
            </a:rPr>
            <a:t> Plan Individual de </a:t>
          </a:r>
          <a:r>
            <a:rPr lang="en-US" sz="1800" kern="1200" dirty="0" err="1" smtClean="0">
              <a:solidFill>
                <a:schemeClr val="tx1"/>
              </a:solidFill>
            </a:rPr>
            <a:t>Desarrollo</a:t>
          </a:r>
          <a:r>
            <a:rPr lang="en-US" sz="1800" kern="1200" dirty="0" smtClean="0">
              <a:solidFill>
                <a:schemeClr val="tx1"/>
              </a:solidFill>
            </a:rPr>
            <a:t> </a:t>
          </a:r>
          <a:r>
            <a:rPr lang="en-US" sz="1800" kern="1200" dirty="0" err="1" smtClean="0">
              <a:solidFill>
                <a:schemeClr val="tx1"/>
              </a:solidFill>
            </a:rPr>
            <a:t>Profesional</a:t>
          </a:r>
          <a:r>
            <a:rPr lang="en-US" sz="1800" kern="1200" dirty="0" smtClean="0">
              <a:solidFill>
                <a:schemeClr val="tx1"/>
              </a:solidFill>
            </a:rPr>
            <a:t> </a:t>
          </a:r>
          <a:r>
            <a:rPr lang="en-US" sz="1800" kern="1200" dirty="0" err="1" smtClean="0">
              <a:solidFill>
                <a:schemeClr val="tx1"/>
              </a:solidFill>
            </a:rPr>
            <a:t>anualmente</a:t>
          </a:r>
          <a:endParaRPr lang="en-US" sz="1800" kern="1200" dirty="0">
            <a:solidFill>
              <a:schemeClr val="tx1"/>
            </a:solidFill>
          </a:endParaRPr>
        </a:p>
      </dsp:txBody>
      <dsp:txXfrm>
        <a:off x="372871" y="3724639"/>
        <a:ext cx="2285683" cy="2173560"/>
      </dsp:txXfrm>
    </dsp:sp>
    <dsp:sp modelId="{356C7275-6906-407F-B8CF-1BD5BFBEE3D8}">
      <dsp:nvSpPr>
        <dsp:cNvPr id="0" name=""/>
        <dsp:cNvSpPr/>
      </dsp:nvSpPr>
      <dsp:spPr>
        <a:xfrm>
          <a:off x="3255756" y="0"/>
          <a:ext cx="3026162" cy="6281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R" sz="2000" kern="1200" dirty="0" smtClean="0"/>
            <a:t>Maestros de escuela con estatus </a:t>
          </a:r>
          <a:r>
            <a:rPr lang="es-PR" sz="2000" b="1" kern="1200" dirty="0" smtClean="0"/>
            <a:t>transitorio, probatorio o acogidos   a  carrera magisterial</a:t>
          </a:r>
          <a:endParaRPr lang="en-US" sz="2000" b="1" kern="1200" dirty="0"/>
        </a:p>
      </dsp:txBody>
      <dsp:txXfrm>
        <a:off x="3255756" y="0"/>
        <a:ext cx="3026162" cy="1884589"/>
      </dsp:txXfrm>
    </dsp:sp>
    <dsp:sp modelId="{03FE1287-544E-471E-B794-70738E61D25E}">
      <dsp:nvSpPr>
        <dsp:cNvPr id="0" name=""/>
        <dsp:cNvSpPr/>
      </dsp:nvSpPr>
      <dsp:spPr>
        <a:xfrm>
          <a:off x="3558372" y="1884589"/>
          <a:ext cx="2420929" cy="4083277"/>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Serán </a:t>
          </a:r>
          <a:r>
            <a:rPr lang="en-US" sz="2000" kern="1200" dirty="0" err="1" smtClean="0">
              <a:solidFill>
                <a:schemeClr val="tx1"/>
              </a:solidFill>
            </a:rPr>
            <a:t>evaluados</a:t>
          </a:r>
          <a:r>
            <a:rPr lang="en-US" sz="2000" kern="1200" dirty="0" smtClean="0">
              <a:solidFill>
                <a:schemeClr val="tx1"/>
              </a:solidFill>
            </a:rPr>
            <a:t> </a:t>
          </a:r>
          <a:r>
            <a:rPr lang="en-US" sz="2000" kern="1200" dirty="0" err="1" smtClean="0">
              <a:solidFill>
                <a:schemeClr val="tx1"/>
              </a:solidFill>
            </a:rPr>
            <a:t>anualmente</a:t>
          </a:r>
          <a:r>
            <a:rPr lang="en-US" sz="2000" kern="1200" dirty="0" smtClean="0">
              <a:solidFill>
                <a:schemeClr val="tx1"/>
              </a:solidFill>
            </a:rPr>
            <a:t> con </a:t>
          </a:r>
          <a:r>
            <a:rPr lang="en-US" sz="2000" kern="1200" dirty="0" err="1" smtClean="0">
              <a:solidFill>
                <a:schemeClr val="tx1"/>
              </a:solidFill>
            </a:rPr>
            <a:t>evaluación</a:t>
          </a:r>
          <a:r>
            <a:rPr lang="en-US" sz="2000" kern="1200" dirty="0" smtClean="0">
              <a:solidFill>
                <a:schemeClr val="tx1"/>
              </a:solidFill>
            </a:rPr>
            <a:t> </a:t>
          </a:r>
          <a:r>
            <a:rPr lang="en-US" sz="2000" kern="1200" dirty="0" err="1" smtClean="0">
              <a:solidFill>
                <a:schemeClr val="tx1"/>
              </a:solidFill>
            </a:rPr>
            <a:t>sumativa</a:t>
          </a:r>
          <a:r>
            <a:rPr lang="en-US" sz="2000" kern="1200" dirty="0" smtClean="0">
              <a:solidFill>
                <a:schemeClr val="tx1"/>
              </a:solidFill>
            </a:rPr>
            <a:t>.</a:t>
          </a:r>
        </a:p>
        <a:p>
          <a:pPr lvl="0" algn="ctr" defTabSz="889000">
            <a:lnSpc>
              <a:spcPct val="90000"/>
            </a:lnSpc>
            <a:spcBef>
              <a:spcPct val="0"/>
            </a:spcBef>
            <a:spcAft>
              <a:spcPct val="35000"/>
            </a:spcAft>
          </a:pPr>
          <a:endParaRPr lang="en-US" sz="2000" kern="1200" dirty="0" smtClean="0">
            <a:solidFill>
              <a:schemeClr val="tx1"/>
            </a:solidFill>
          </a:endParaRPr>
        </a:p>
        <a:p>
          <a:pPr lvl="0" algn="l" defTabSz="889000">
            <a:lnSpc>
              <a:spcPct val="90000"/>
            </a:lnSpc>
            <a:spcBef>
              <a:spcPct val="0"/>
            </a:spcBef>
            <a:spcAft>
              <a:spcPct val="35000"/>
            </a:spcAft>
          </a:pPr>
          <a:r>
            <a:rPr lang="en-US" sz="2000" kern="1200" dirty="0" err="1" smtClean="0">
              <a:solidFill>
                <a:schemeClr val="tx1"/>
              </a:solidFill>
            </a:rPr>
            <a:t>Redactarán</a:t>
          </a:r>
          <a:r>
            <a:rPr lang="en-US" sz="2000" kern="1200" dirty="0" smtClean="0">
              <a:solidFill>
                <a:schemeClr val="tx1"/>
              </a:solidFill>
            </a:rPr>
            <a:t>  el Plan Individual de </a:t>
          </a:r>
          <a:r>
            <a:rPr lang="en-US" sz="2000" kern="1200" dirty="0" err="1" smtClean="0">
              <a:solidFill>
                <a:schemeClr val="tx1"/>
              </a:solidFill>
            </a:rPr>
            <a:t>Desarrollo</a:t>
          </a:r>
          <a:r>
            <a:rPr lang="en-US" sz="2000" kern="1200" dirty="0" smtClean="0">
              <a:solidFill>
                <a:schemeClr val="tx1"/>
              </a:solidFill>
            </a:rPr>
            <a:t> </a:t>
          </a:r>
          <a:r>
            <a:rPr lang="en-US" sz="2000" kern="1200" dirty="0" err="1" smtClean="0">
              <a:solidFill>
                <a:schemeClr val="tx1"/>
              </a:solidFill>
            </a:rPr>
            <a:t>Profesional</a:t>
          </a:r>
          <a:r>
            <a:rPr lang="en-US" sz="2000" kern="1200" dirty="0" smtClean="0">
              <a:solidFill>
                <a:schemeClr val="tx1"/>
              </a:solidFill>
            </a:rPr>
            <a:t> </a:t>
          </a:r>
          <a:r>
            <a:rPr lang="en-US" sz="2000" kern="1200" dirty="0" err="1" smtClean="0">
              <a:solidFill>
                <a:schemeClr val="tx1"/>
              </a:solidFill>
            </a:rPr>
            <a:t>anualmente</a:t>
          </a:r>
          <a:r>
            <a:rPr lang="en-US" sz="2000" kern="1200" dirty="0" smtClean="0">
              <a:solidFill>
                <a:schemeClr val="tx1"/>
              </a:solidFill>
            </a:rPr>
            <a:t>.</a:t>
          </a:r>
        </a:p>
        <a:p>
          <a:pPr lvl="0" algn="ctr" defTabSz="889000">
            <a:lnSpc>
              <a:spcPct val="90000"/>
            </a:lnSpc>
            <a:spcBef>
              <a:spcPct val="0"/>
            </a:spcBef>
            <a:spcAft>
              <a:spcPct val="35000"/>
            </a:spcAft>
          </a:pPr>
          <a:r>
            <a:rPr lang="en-US" sz="2000" kern="1200" dirty="0" smtClean="0">
              <a:solidFill>
                <a:schemeClr val="tx1"/>
              </a:solidFill>
            </a:rPr>
            <a:t> </a:t>
          </a:r>
          <a:endParaRPr lang="en-US" sz="2000" kern="1200" dirty="0">
            <a:solidFill>
              <a:schemeClr val="tx1"/>
            </a:solidFill>
          </a:endParaRPr>
        </a:p>
      </dsp:txBody>
      <dsp:txXfrm>
        <a:off x="3629279" y="1955496"/>
        <a:ext cx="2279115" cy="3941463"/>
      </dsp:txXfrm>
    </dsp:sp>
    <dsp:sp modelId="{D90221B4-A8ED-438B-B4D7-AF4B78AD7396}">
      <dsp:nvSpPr>
        <dsp:cNvPr id="0" name=""/>
        <dsp:cNvSpPr/>
      </dsp:nvSpPr>
      <dsp:spPr>
        <a:xfrm>
          <a:off x="6503700" y="0"/>
          <a:ext cx="4194563" cy="6281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Maestros de </a:t>
          </a:r>
          <a:r>
            <a:rPr lang="en-US" sz="2000" kern="1200" dirty="0" err="1" smtClean="0"/>
            <a:t>escuela</a:t>
          </a:r>
          <a:r>
            <a:rPr lang="en-US" sz="2000" kern="1200" dirty="0" smtClean="0"/>
            <a:t> con </a:t>
          </a:r>
          <a:r>
            <a:rPr lang="en-US" sz="2000" kern="1200" dirty="0" err="1" smtClean="0"/>
            <a:t>estatus</a:t>
          </a:r>
          <a:r>
            <a:rPr lang="en-US" sz="2000" kern="1200" dirty="0" smtClean="0"/>
            <a:t> </a:t>
          </a:r>
          <a:r>
            <a:rPr lang="en-US" sz="2000" b="1" kern="1200" dirty="0" err="1" smtClean="0"/>
            <a:t>permanente</a:t>
          </a:r>
          <a:endParaRPr lang="en-US" sz="2000" b="1" kern="1200" dirty="0"/>
        </a:p>
      </dsp:txBody>
      <dsp:txXfrm>
        <a:off x="6503700" y="0"/>
        <a:ext cx="4194563" cy="1884589"/>
      </dsp:txXfrm>
    </dsp:sp>
    <dsp:sp modelId="{05EF1F2A-1A19-4ABC-ADA2-807523DB7B53}">
      <dsp:nvSpPr>
        <dsp:cNvPr id="0" name=""/>
        <dsp:cNvSpPr/>
      </dsp:nvSpPr>
      <dsp:spPr>
        <a:xfrm>
          <a:off x="7128772" y="1628922"/>
          <a:ext cx="2920416" cy="1158512"/>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1er </a:t>
          </a:r>
          <a:r>
            <a:rPr lang="en-US" sz="1400" b="1" u="sng" kern="1200" dirty="0" err="1" smtClean="0">
              <a:solidFill>
                <a:schemeClr val="tx1"/>
              </a:solidFill>
            </a:rPr>
            <a:t>año</a:t>
          </a:r>
          <a:r>
            <a:rPr lang="en-US" sz="1400" b="1" u="sng" kern="1200" dirty="0" smtClean="0">
              <a:solidFill>
                <a:schemeClr val="tx1"/>
              </a:solidFill>
            </a:rPr>
            <a:t> de </a:t>
          </a:r>
          <a:r>
            <a:rPr lang="en-US" sz="1400" b="1" u="sng" kern="1200" dirty="0" err="1" smtClean="0">
              <a:solidFill>
                <a:schemeClr val="tx1"/>
              </a:solidFill>
            </a:rPr>
            <a:t>implementación</a:t>
          </a:r>
          <a:r>
            <a:rPr lang="en-US" sz="1400" b="1" u="sng" kern="1200" dirty="0" smtClean="0">
              <a:solidFill>
                <a:schemeClr val="tx1"/>
              </a:solidFill>
            </a:rPr>
            <a:t>: </a:t>
          </a:r>
        </a:p>
        <a:p>
          <a:pPr lvl="0" algn="ctr" defTabSz="622300">
            <a:lnSpc>
              <a:spcPct val="90000"/>
            </a:lnSpc>
            <a:spcBef>
              <a:spcPct val="0"/>
            </a:spcBef>
            <a:spcAft>
              <a:spcPct val="35000"/>
            </a:spcAft>
          </a:pPr>
          <a:r>
            <a:rPr lang="en-US" sz="1400" kern="1200" dirty="0" smtClean="0">
              <a:solidFill>
                <a:schemeClr val="tx1"/>
              </a:solidFill>
            </a:rPr>
            <a:t>- Serán evaluados con un </a:t>
          </a:r>
          <a:r>
            <a:rPr lang="en-US" sz="1400" kern="1200" dirty="0" err="1" smtClean="0">
              <a:solidFill>
                <a:schemeClr val="tx1"/>
              </a:solidFill>
            </a:rPr>
            <a:t>ciclo</a:t>
          </a:r>
          <a:r>
            <a:rPr lang="en-US" sz="1400" kern="1200" dirty="0" smtClean="0">
              <a:solidFill>
                <a:schemeClr val="tx1"/>
              </a:solidFill>
            </a:rPr>
            <a:t> </a:t>
          </a:r>
          <a:r>
            <a:rPr lang="en-US" sz="1400" kern="1200" dirty="0" err="1" smtClean="0">
              <a:solidFill>
                <a:schemeClr val="tx1"/>
              </a:solidFill>
            </a:rPr>
            <a:t>completo</a:t>
          </a:r>
          <a:r>
            <a:rPr lang="en-US" sz="1400" kern="1200" dirty="0" smtClean="0">
              <a:solidFill>
                <a:schemeClr val="tx1"/>
              </a:solidFill>
            </a:rPr>
            <a:t> de </a:t>
          </a:r>
          <a:r>
            <a:rPr lang="en-US" sz="1400" kern="1200" dirty="0" err="1" smtClean="0">
              <a:solidFill>
                <a:schemeClr val="tx1"/>
              </a:solidFill>
            </a:rPr>
            <a:t>evaluación</a:t>
          </a:r>
          <a:r>
            <a:rPr lang="en-US" sz="1400" kern="1200" dirty="0" smtClean="0">
              <a:solidFill>
                <a:schemeClr val="tx1"/>
              </a:solidFill>
            </a:rPr>
            <a:t> con </a:t>
          </a:r>
          <a:r>
            <a:rPr lang="en-US" sz="1400" kern="1200" dirty="0" err="1" smtClean="0">
              <a:solidFill>
                <a:schemeClr val="tx1"/>
              </a:solidFill>
            </a:rPr>
            <a:t>todas</a:t>
          </a:r>
          <a:r>
            <a:rPr lang="en-US" sz="1400" kern="1200" dirty="0" smtClean="0">
              <a:solidFill>
                <a:schemeClr val="tx1"/>
              </a:solidFill>
            </a:rPr>
            <a:t> </a:t>
          </a:r>
          <a:r>
            <a:rPr lang="en-US" sz="1400" kern="1200" dirty="0" err="1" smtClean="0">
              <a:solidFill>
                <a:schemeClr val="tx1"/>
              </a:solidFill>
            </a:rPr>
            <a:t>las</a:t>
          </a:r>
          <a:r>
            <a:rPr lang="en-US" sz="1400" kern="1200" dirty="0" smtClean="0">
              <a:solidFill>
                <a:schemeClr val="tx1"/>
              </a:solidFill>
            </a:rPr>
            <a:t> </a:t>
          </a:r>
          <a:r>
            <a:rPr lang="en-US" sz="1400" kern="1200" dirty="0" err="1" smtClean="0">
              <a:solidFill>
                <a:schemeClr val="tx1"/>
              </a:solidFill>
            </a:rPr>
            <a:t>visitas</a:t>
          </a:r>
          <a:r>
            <a:rPr lang="en-US" sz="1400" kern="1200" dirty="0" smtClean="0">
              <a:solidFill>
                <a:schemeClr val="tx1"/>
              </a:solidFill>
            </a:rPr>
            <a:t> y </a:t>
          </a:r>
          <a:r>
            <a:rPr lang="en-US" sz="1400" kern="1200" dirty="0" err="1" smtClean="0">
              <a:solidFill>
                <a:schemeClr val="tx1"/>
              </a:solidFill>
            </a:rPr>
            <a:t>pasos</a:t>
          </a:r>
          <a:r>
            <a:rPr lang="en-US" sz="1100" kern="1200" dirty="0" smtClean="0">
              <a:solidFill>
                <a:schemeClr val="tx1"/>
              </a:solidFill>
            </a:rPr>
            <a:t>.</a:t>
          </a:r>
          <a:endParaRPr lang="en-US" sz="1100" kern="1200" dirty="0"/>
        </a:p>
      </dsp:txBody>
      <dsp:txXfrm>
        <a:off x="7162704" y="1662854"/>
        <a:ext cx="2852552" cy="1090648"/>
      </dsp:txXfrm>
    </dsp:sp>
    <dsp:sp modelId="{17B7A8EC-3C83-4D31-8E55-D425F51615C2}">
      <dsp:nvSpPr>
        <dsp:cNvPr id="0" name=""/>
        <dsp:cNvSpPr/>
      </dsp:nvSpPr>
      <dsp:spPr>
        <a:xfrm>
          <a:off x="6462955" y="3093895"/>
          <a:ext cx="4248174" cy="2895976"/>
        </a:xfrm>
        <a:prstGeom prst="roundRect">
          <a:avLst>
            <a:gd name="adj" fmla="val 10000"/>
          </a:avLst>
        </a:prstGeom>
        <a:solidFill>
          <a:srgbClr val="FFFBEB"/>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tx1"/>
              </a:solidFill>
            </a:rPr>
            <a:t>2do. y 3er </a:t>
          </a:r>
          <a:r>
            <a:rPr lang="en-US" sz="1400" b="1" u="sng" kern="1200" dirty="0" err="1" smtClean="0">
              <a:solidFill>
                <a:schemeClr val="tx1"/>
              </a:solidFill>
            </a:rPr>
            <a:t>año</a:t>
          </a:r>
          <a:r>
            <a:rPr lang="en-US" sz="1400" b="1" u="sng" kern="1200" dirty="0" smtClean="0">
              <a:solidFill>
                <a:schemeClr val="tx1"/>
              </a:solidFill>
            </a:rPr>
            <a:t> de </a:t>
          </a:r>
          <a:r>
            <a:rPr lang="en-US" sz="1400" b="1" u="sng" kern="1200" dirty="0" err="1" smtClean="0">
              <a:solidFill>
                <a:schemeClr val="tx1"/>
              </a:solidFill>
            </a:rPr>
            <a:t>implementación</a:t>
          </a:r>
          <a:r>
            <a:rPr lang="en-US" sz="1400" b="1" u="sng" kern="1200" dirty="0" smtClean="0">
              <a:solidFill>
                <a:schemeClr val="tx1"/>
              </a:solidFill>
            </a:rPr>
            <a:t>: </a:t>
          </a:r>
        </a:p>
        <a:p>
          <a:pPr lvl="0" algn="ctr" defTabSz="622300">
            <a:lnSpc>
              <a:spcPct val="90000"/>
            </a:lnSpc>
            <a:spcBef>
              <a:spcPct val="0"/>
            </a:spcBef>
            <a:spcAft>
              <a:spcPct val="35000"/>
            </a:spcAft>
          </a:pPr>
          <a:r>
            <a:rPr lang="en-US" sz="1400" kern="1200" dirty="0" smtClean="0">
              <a:solidFill>
                <a:schemeClr val="tx1"/>
              </a:solidFill>
            </a:rPr>
            <a:t>- </a:t>
          </a:r>
          <a:r>
            <a:rPr lang="en-US" sz="1400" kern="1200" dirty="0" err="1" smtClean="0">
              <a:solidFill>
                <a:srgbClr val="FF0000"/>
              </a:solidFill>
            </a:rPr>
            <a:t>Nivel</a:t>
          </a:r>
          <a:r>
            <a:rPr lang="en-US" sz="1400" kern="1200" dirty="0" smtClean="0">
              <a:solidFill>
                <a:srgbClr val="FF0000"/>
              </a:solidFill>
            </a:rPr>
            <a:t> de </a:t>
          </a:r>
          <a:r>
            <a:rPr lang="en-US" sz="1400" kern="1200" dirty="0" err="1" smtClean="0">
              <a:solidFill>
                <a:srgbClr val="FF0000"/>
              </a:solidFill>
            </a:rPr>
            <a:t>ejecución</a:t>
          </a:r>
          <a:r>
            <a:rPr lang="en-US" sz="1400" kern="1200" dirty="0" smtClean="0">
              <a:solidFill>
                <a:srgbClr val="FF0000"/>
              </a:solidFill>
            </a:rPr>
            <a:t> </a:t>
          </a:r>
          <a:r>
            <a:rPr lang="en-US" sz="1400" kern="1200" dirty="0" err="1" smtClean="0">
              <a:solidFill>
                <a:srgbClr val="FF0000"/>
              </a:solidFill>
            </a:rPr>
            <a:t>ejemplar</a:t>
          </a:r>
          <a:r>
            <a:rPr lang="en-US" sz="1400" kern="1200" dirty="0" smtClean="0">
              <a:solidFill>
                <a:srgbClr val="FF0000"/>
              </a:solidFill>
            </a:rPr>
            <a:t> o </a:t>
          </a:r>
          <a:r>
            <a:rPr lang="en-US" sz="1400" kern="1200" dirty="0" err="1" smtClean="0">
              <a:solidFill>
                <a:srgbClr val="FF0000"/>
              </a:solidFill>
            </a:rPr>
            <a:t>competente</a:t>
          </a:r>
          <a:r>
            <a:rPr lang="en-US" sz="1400" kern="1200" dirty="0" smtClean="0">
              <a:solidFill>
                <a:schemeClr val="tx1"/>
              </a:solidFill>
            </a:rPr>
            <a:t>:</a:t>
          </a:r>
          <a:r>
            <a:rPr lang="es-PR" sz="1400" kern="1200" dirty="0" smtClean="0">
              <a:solidFill>
                <a:schemeClr val="tx1"/>
              </a:solidFill>
            </a:rPr>
            <a:t> desarrollarán un Plan Individual de Desarrollo Profesional anualmente , recibirán una visita formativa anualmente y una evaluación </a:t>
          </a:r>
          <a:r>
            <a:rPr lang="es-PR" sz="1400" kern="1200" dirty="0" err="1" smtClean="0">
              <a:solidFill>
                <a:schemeClr val="tx1"/>
              </a:solidFill>
            </a:rPr>
            <a:t>sumativa</a:t>
          </a:r>
          <a:r>
            <a:rPr lang="es-PR" sz="1400" kern="1200" dirty="0" smtClean="0">
              <a:solidFill>
                <a:schemeClr val="tx1"/>
              </a:solidFill>
            </a:rPr>
            <a:t> cada dos (2) años.</a:t>
          </a:r>
        </a:p>
        <a:p>
          <a:pPr lvl="0" algn="ctr" defTabSz="622300">
            <a:lnSpc>
              <a:spcPct val="90000"/>
            </a:lnSpc>
            <a:spcBef>
              <a:spcPct val="0"/>
            </a:spcBef>
            <a:spcAft>
              <a:spcPct val="35000"/>
            </a:spcAft>
          </a:pPr>
          <a:r>
            <a:rPr lang="es-PR" sz="1400" kern="1200" dirty="0" smtClean="0">
              <a:solidFill>
                <a:schemeClr val="tx1"/>
              </a:solidFill>
            </a:rPr>
            <a:t>- </a:t>
          </a:r>
          <a:r>
            <a:rPr lang="es-PR" sz="1400" kern="1200" dirty="0" smtClean="0">
              <a:solidFill>
                <a:srgbClr val="FF0000"/>
              </a:solidFill>
            </a:rPr>
            <a:t>Nivel de ejecución mínima o inadecuada</a:t>
          </a:r>
          <a:r>
            <a:rPr lang="es-PR" sz="1400" kern="1200" dirty="0" smtClean="0">
              <a:solidFill>
                <a:schemeClr val="tx1"/>
              </a:solidFill>
            </a:rPr>
            <a:t>: </a:t>
          </a:r>
          <a:r>
            <a:rPr lang="es-ES" sz="1400" kern="1200" dirty="0" smtClean="0">
              <a:solidFill>
                <a:schemeClr val="tx1"/>
              </a:solidFill>
            </a:rPr>
            <a:t>Serán evaluados anualmente con el ciclo completo de evaluación con todas las visitas y pasos.</a:t>
          </a:r>
          <a:endParaRPr lang="en-US" sz="1400" kern="1200" dirty="0" smtClean="0">
            <a:solidFill>
              <a:schemeClr val="tx1"/>
            </a:solidFill>
          </a:endParaRPr>
        </a:p>
        <a:p>
          <a:pPr lvl="0" algn="ctr" defTabSz="622300">
            <a:lnSpc>
              <a:spcPct val="90000"/>
            </a:lnSpc>
            <a:spcBef>
              <a:spcPct val="0"/>
            </a:spcBef>
            <a:spcAft>
              <a:spcPct val="35000"/>
            </a:spcAft>
          </a:pPr>
          <a:r>
            <a:rPr lang="es-PR" sz="1400" b="0" kern="1200" dirty="0" smtClean="0">
              <a:solidFill>
                <a:schemeClr val="tx1"/>
              </a:solidFill>
            </a:rPr>
            <a:t>Desarrollarán un Plan Individual de  Desarrollo Profesional  por dos años con apoyo del director de escuela y personal del distrito  para revisar el cumplimiento del mismo.</a:t>
          </a:r>
          <a:endParaRPr lang="en-US" sz="1400" b="0" kern="1200" dirty="0">
            <a:solidFill>
              <a:schemeClr val="tx1"/>
            </a:solidFill>
          </a:endParaRPr>
        </a:p>
      </dsp:txBody>
      <dsp:txXfrm>
        <a:off x="6547775" y="3178715"/>
        <a:ext cx="4078534" cy="27263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329A3-AEA4-4A06-B7DD-8770054AB503}">
      <dsp:nvSpPr>
        <dsp:cNvPr id="0" name=""/>
        <dsp:cNvSpPr/>
      </dsp:nvSpPr>
      <dsp:spPr>
        <a:xfrm>
          <a:off x="3755934" y="1550"/>
          <a:ext cx="1800087" cy="16367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smtClean="0"/>
            <a:t>Presentación</a:t>
          </a:r>
          <a:r>
            <a:rPr lang="en-US" sz="1400" b="1" kern="1200" dirty="0" smtClean="0"/>
            <a:t> y </a:t>
          </a:r>
          <a:r>
            <a:rPr lang="en-US" sz="1400" b="1" kern="1200" dirty="0" err="1" smtClean="0"/>
            <a:t>Orientación</a:t>
          </a:r>
          <a:r>
            <a:rPr lang="en-US" sz="1400" b="1" kern="1200" dirty="0" smtClean="0"/>
            <a:t> de la Rúbrica y el Sistema de Evaluación</a:t>
          </a:r>
          <a:endParaRPr lang="es-PR" sz="1400" b="1" kern="1200" dirty="0"/>
        </a:p>
      </dsp:txBody>
      <dsp:txXfrm>
        <a:off x="4019551" y="241247"/>
        <a:ext cx="1272853" cy="1157361"/>
      </dsp:txXfrm>
    </dsp:sp>
    <dsp:sp modelId="{A331D408-B0AC-4B4F-8C71-11EB7FF24EE2}">
      <dsp:nvSpPr>
        <dsp:cNvPr id="0" name=""/>
        <dsp:cNvSpPr/>
      </dsp:nvSpPr>
      <dsp:spPr>
        <a:xfrm rot="2160000">
          <a:off x="5452840" y="1264341"/>
          <a:ext cx="389960" cy="5524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a:off x="5464011" y="1340440"/>
        <a:ext cx="272972" cy="331443"/>
      </dsp:txXfrm>
    </dsp:sp>
    <dsp:sp modelId="{F8C156E5-CE4D-43CA-A321-A94C25C88E67}">
      <dsp:nvSpPr>
        <dsp:cNvPr id="0" name=""/>
        <dsp:cNvSpPr/>
      </dsp:nvSpPr>
      <dsp:spPr>
        <a:xfrm>
          <a:off x="5785913" y="1423608"/>
          <a:ext cx="1713405" cy="16793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t>Visitas</a:t>
          </a:r>
          <a:r>
            <a:rPr lang="en-US" sz="1600" b="1" kern="1200" dirty="0" smtClean="0"/>
            <a:t> de </a:t>
          </a:r>
          <a:r>
            <a:rPr lang="en-US" sz="1600" b="1" kern="1200" dirty="0" err="1" smtClean="0"/>
            <a:t>Observación</a:t>
          </a:r>
          <a:r>
            <a:rPr lang="en-US" sz="1400" b="1" kern="1200" dirty="0" smtClean="0"/>
            <a:t> </a:t>
          </a:r>
          <a:r>
            <a:rPr lang="en-US" sz="1600" b="1" kern="1200" dirty="0" smtClean="0"/>
            <a:t>(Evaluación </a:t>
          </a:r>
          <a:r>
            <a:rPr lang="en-US" sz="1600" b="1" kern="1200" dirty="0" err="1" smtClean="0"/>
            <a:t>Formativa</a:t>
          </a:r>
          <a:r>
            <a:rPr lang="en-US" sz="1600" b="1" kern="1200" dirty="0" smtClean="0"/>
            <a:t>)</a:t>
          </a:r>
          <a:endParaRPr lang="es-PR" sz="1600" b="1" kern="1200" dirty="0"/>
        </a:p>
      </dsp:txBody>
      <dsp:txXfrm>
        <a:off x="6036835" y="1669549"/>
        <a:ext cx="1211561" cy="1187511"/>
      </dsp:txXfrm>
    </dsp:sp>
    <dsp:sp modelId="{43D37BD2-B378-4BD4-9C0D-3530D364B9A8}">
      <dsp:nvSpPr>
        <dsp:cNvPr id="0" name=""/>
        <dsp:cNvSpPr/>
      </dsp:nvSpPr>
      <dsp:spPr>
        <a:xfrm rot="6480000">
          <a:off x="6056811" y="3149473"/>
          <a:ext cx="416254" cy="5524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rot="10800000">
        <a:off x="6138543" y="3200572"/>
        <a:ext cx="291378" cy="331443"/>
      </dsp:txXfrm>
    </dsp:sp>
    <dsp:sp modelId="{43563294-5CCA-44E9-821E-37512B8A83DF}">
      <dsp:nvSpPr>
        <dsp:cNvPr id="0" name=""/>
        <dsp:cNvSpPr/>
      </dsp:nvSpPr>
      <dsp:spPr>
        <a:xfrm>
          <a:off x="4928839" y="3780360"/>
          <a:ext cx="1909897" cy="16367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Reunión</a:t>
          </a:r>
          <a:r>
            <a:rPr lang="en-US" sz="1800" b="1" kern="1200" dirty="0" smtClean="0"/>
            <a:t> Post </a:t>
          </a:r>
          <a:r>
            <a:rPr lang="en-US" sz="1600" b="1" kern="1200" dirty="0" err="1" smtClean="0"/>
            <a:t>Observación</a:t>
          </a:r>
          <a:endParaRPr lang="es-PR" sz="1600" b="1" kern="1200" dirty="0"/>
        </a:p>
      </dsp:txBody>
      <dsp:txXfrm>
        <a:off x="5208537" y="4020057"/>
        <a:ext cx="1350501" cy="1157361"/>
      </dsp:txXfrm>
    </dsp:sp>
    <dsp:sp modelId="{5959A3E1-93E3-42D3-860E-38DB0ADEFBED}">
      <dsp:nvSpPr>
        <dsp:cNvPr id="0" name=""/>
        <dsp:cNvSpPr/>
      </dsp:nvSpPr>
      <dsp:spPr>
        <a:xfrm rot="10800000">
          <a:off x="4417119" y="4322535"/>
          <a:ext cx="361615" cy="5524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rot="10800000">
        <a:off x="4525603" y="4433016"/>
        <a:ext cx="253131" cy="331443"/>
      </dsp:txXfrm>
    </dsp:sp>
    <dsp:sp modelId="{8C07ED68-7E31-43FF-998E-005998CB4996}">
      <dsp:nvSpPr>
        <dsp:cNvPr id="0" name=""/>
        <dsp:cNvSpPr/>
      </dsp:nvSpPr>
      <dsp:spPr>
        <a:xfrm>
          <a:off x="2609790" y="3780360"/>
          <a:ext cx="1636755" cy="163675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Evaluación Sumativa</a:t>
          </a:r>
          <a:endParaRPr lang="es-PR" sz="1900" b="1" kern="1200" dirty="0"/>
        </a:p>
      </dsp:txBody>
      <dsp:txXfrm>
        <a:off x="2849487" y="4020057"/>
        <a:ext cx="1157361" cy="1157361"/>
      </dsp:txXfrm>
    </dsp:sp>
    <dsp:sp modelId="{9A8CA5BF-27C9-41EC-A086-1CAB8C474581}">
      <dsp:nvSpPr>
        <dsp:cNvPr id="0" name=""/>
        <dsp:cNvSpPr/>
      </dsp:nvSpPr>
      <dsp:spPr>
        <a:xfrm rot="15120000">
          <a:off x="2835551" y="3166501"/>
          <a:ext cx="433997" cy="55240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rot="10800000">
        <a:off x="2920767" y="3338895"/>
        <a:ext cx="303798" cy="331443"/>
      </dsp:txXfrm>
    </dsp:sp>
    <dsp:sp modelId="{435629CA-0EFB-4581-9778-3735152F943B}">
      <dsp:nvSpPr>
        <dsp:cNvPr id="0" name=""/>
        <dsp:cNvSpPr/>
      </dsp:nvSpPr>
      <dsp:spPr>
        <a:xfrm>
          <a:off x="1850962" y="1444927"/>
          <a:ext cx="1636755" cy="163675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smtClean="0"/>
            <a:t>Redactar</a:t>
          </a:r>
          <a:r>
            <a:rPr lang="en-US" sz="1200" b="1" kern="1200" dirty="0" smtClean="0"/>
            <a:t>  Plan </a:t>
          </a:r>
          <a:r>
            <a:rPr lang="en-US" sz="1200" b="1" kern="1200" dirty="0" err="1" smtClean="0"/>
            <a:t>Individualizado</a:t>
          </a:r>
          <a:r>
            <a:rPr lang="en-US" sz="1200" b="1" kern="1200" dirty="0" smtClean="0"/>
            <a:t> de </a:t>
          </a:r>
          <a:r>
            <a:rPr lang="en-US" sz="1200" b="1" kern="1200" dirty="0" err="1" smtClean="0"/>
            <a:t>Desarrollo</a:t>
          </a:r>
          <a:r>
            <a:rPr lang="en-US" sz="1200" b="1" kern="1200" dirty="0" smtClean="0"/>
            <a:t> </a:t>
          </a:r>
          <a:r>
            <a:rPr lang="en-US" sz="1200" b="1" kern="1200" dirty="0" err="1" smtClean="0"/>
            <a:t>Profesional</a:t>
          </a:r>
          <a:r>
            <a:rPr lang="en-US" sz="1200" b="1" kern="1200" dirty="0" smtClean="0"/>
            <a:t> </a:t>
          </a:r>
        </a:p>
      </dsp:txBody>
      <dsp:txXfrm>
        <a:off x="2090659" y="1684624"/>
        <a:ext cx="1157361" cy="1157361"/>
      </dsp:txXfrm>
    </dsp:sp>
    <dsp:sp modelId="{0D1EDC34-51AB-4F62-A712-D3A8F4C94DDD}">
      <dsp:nvSpPr>
        <dsp:cNvPr id="0" name=""/>
        <dsp:cNvSpPr/>
      </dsp:nvSpPr>
      <dsp:spPr>
        <a:xfrm rot="19440000">
          <a:off x="3429258" y="1287103"/>
          <a:ext cx="407097" cy="55240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PR" sz="1500" kern="1200"/>
        </a:p>
      </dsp:txBody>
      <dsp:txXfrm>
        <a:off x="3440920" y="1433477"/>
        <a:ext cx="284968" cy="3314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3438E-5EAC-4C99-8FA8-0F7716D7A34F}">
      <dsp:nvSpPr>
        <dsp:cNvPr id="0" name=""/>
        <dsp:cNvSpPr/>
      </dsp:nvSpPr>
      <dsp:spPr>
        <a:xfrm>
          <a:off x="0" y="1962411"/>
          <a:ext cx="1685460" cy="14853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Presentación</a:t>
          </a:r>
          <a:r>
            <a:rPr lang="en-US" sz="1800" b="1" kern="1200" dirty="0" smtClean="0">
              <a:solidFill>
                <a:schemeClr val="tx1"/>
              </a:solidFill>
            </a:rPr>
            <a:t> y </a:t>
          </a:r>
          <a:r>
            <a:rPr lang="en-US" sz="1800" b="1" kern="1200" dirty="0" err="1" smtClean="0">
              <a:solidFill>
                <a:schemeClr val="tx1"/>
              </a:solidFill>
            </a:rPr>
            <a:t>Orientación</a:t>
          </a:r>
          <a:r>
            <a:rPr lang="en-US" sz="1800" b="1" kern="1200" dirty="0" smtClean="0">
              <a:solidFill>
                <a:schemeClr val="tx1"/>
              </a:solidFill>
            </a:rPr>
            <a:t> de la Rúbrica y el Sistema de </a:t>
          </a:r>
          <a:r>
            <a:rPr lang="en-US" sz="1800" b="1" kern="1200" dirty="0" err="1" smtClean="0">
              <a:solidFill>
                <a:schemeClr val="tx1"/>
              </a:solidFill>
            </a:rPr>
            <a:t>Evaluación</a:t>
          </a:r>
          <a:endParaRPr lang="es-PR" sz="1800" b="1" kern="1200" dirty="0">
            <a:solidFill>
              <a:schemeClr val="tx1"/>
            </a:solidFill>
          </a:endParaRPr>
        </a:p>
      </dsp:txBody>
      <dsp:txXfrm>
        <a:off x="43503" y="2005914"/>
        <a:ext cx="1598454" cy="1398306"/>
      </dsp:txXfrm>
    </dsp:sp>
    <dsp:sp modelId="{69B83D9E-5D22-44AA-A881-9B510B830EE0}">
      <dsp:nvSpPr>
        <dsp:cNvPr id="0" name=""/>
        <dsp:cNvSpPr/>
      </dsp:nvSpPr>
      <dsp:spPr>
        <a:xfrm rot="21544033">
          <a:off x="1822610" y="2477748"/>
          <a:ext cx="290836" cy="4179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1822616" y="2562057"/>
        <a:ext cx="203585" cy="250796"/>
      </dsp:txXfrm>
    </dsp:sp>
    <dsp:sp modelId="{554CDC1F-13DE-4921-B617-93A5740A9F23}">
      <dsp:nvSpPr>
        <dsp:cNvPr id="0" name=""/>
        <dsp:cNvSpPr/>
      </dsp:nvSpPr>
      <dsp:spPr>
        <a:xfrm>
          <a:off x="2234135" y="1926035"/>
          <a:ext cx="1685460" cy="1485312"/>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Visitas</a:t>
          </a:r>
          <a:r>
            <a:rPr lang="en-US" sz="1800" b="1" kern="1200" dirty="0" smtClean="0">
              <a:solidFill>
                <a:schemeClr val="tx1"/>
              </a:solidFill>
            </a:rPr>
            <a:t> de </a:t>
          </a:r>
          <a:r>
            <a:rPr lang="en-US" sz="1800" b="1" kern="1200" dirty="0" err="1" smtClean="0">
              <a:solidFill>
                <a:schemeClr val="tx1"/>
              </a:solidFill>
            </a:rPr>
            <a:t>Observación</a:t>
          </a:r>
          <a:r>
            <a:rPr lang="en-US" sz="1800" b="1" kern="1200" dirty="0" smtClean="0">
              <a:solidFill>
                <a:schemeClr val="tx1"/>
              </a:solidFill>
            </a:rPr>
            <a:t> (</a:t>
          </a:r>
          <a:r>
            <a:rPr lang="en-US" sz="1800" b="1" kern="1200" dirty="0" err="1" smtClean="0">
              <a:solidFill>
                <a:schemeClr val="tx1"/>
              </a:solidFill>
            </a:rPr>
            <a:t>Evaluación</a:t>
          </a:r>
          <a:r>
            <a:rPr lang="en-US" sz="1800" b="1" kern="1200" dirty="0" smtClean="0">
              <a:solidFill>
                <a:schemeClr val="tx1"/>
              </a:solidFill>
            </a:rPr>
            <a:t> </a:t>
          </a:r>
          <a:r>
            <a:rPr lang="en-US" sz="1800" b="1" kern="1200" dirty="0" err="1" smtClean="0">
              <a:solidFill>
                <a:schemeClr val="tx1"/>
              </a:solidFill>
            </a:rPr>
            <a:t>Formativa</a:t>
          </a:r>
          <a:r>
            <a:rPr lang="en-US" sz="1800" b="1" kern="1200" dirty="0" smtClean="0">
              <a:solidFill>
                <a:schemeClr val="tx1"/>
              </a:solidFill>
            </a:rPr>
            <a:t>)</a:t>
          </a:r>
          <a:endParaRPr lang="es-PR" sz="1800" kern="1200" dirty="0">
            <a:solidFill>
              <a:schemeClr val="tx1"/>
            </a:solidFill>
          </a:endParaRPr>
        </a:p>
      </dsp:txBody>
      <dsp:txXfrm>
        <a:off x="2277638" y="1969538"/>
        <a:ext cx="1598454" cy="1398306"/>
      </dsp:txXfrm>
    </dsp:sp>
    <dsp:sp modelId="{6E3A7A91-6477-4DAE-A05B-DBA5A40CCDB5}">
      <dsp:nvSpPr>
        <dsp:cNvPr id="0" name=""/>
        <dsp:cNvSpPr/>
      </dsp:nvSpPr>
      <dsp:spPr>
        <a:xfrm>
          <a:off x="4118281" y="2459694"/>
          <a:ext cx="421213" cy="4179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4118281" y="2543293"/>
        <a:ext cx="295815" cy="250796"/>
      </dsp:txXfrm>
    </dsp:sp>
    <dsp:sp modelId="{83068A67-FD8B-4F57-A2AC-5F35D3251E72}">
      <dsp:nvSpPr>
        <dsp:cNvPr id="0" name=""/>
        <dsp:cNvSpPr/>
      </dsp:nvSpPr>
      <dsp:spPr>
        <a:xfrm>
          <a:off x="4714338" y="1926035"/>
          <a:ext cx="1685460" cy="14853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Reunión</a:t>
          </a:r>
          <a:r>
            <a:rPr lang="en-US" sz="1800" b="1" kern="1200" dirty="0" smtClean="0">
              <a:solidFill>
                <a:schemeClr val="tx1"/>
              </a:solidFill>
            </a:rPr>
            <a:t> Post </a:t>
          </a:r>
          <a:r>
            <a:rPr lang="en-US" sz="1800" b="1" kern="1200" dirty="0" err="1" smtClean="0">
              <a:solidFill>
                <a:schemeClr val="tx1"/>
              </a:solidFill>
            </a:rPr>
            <a:t>Observación</a:t>
          </a:r>
          <a:endParaRPr lang="es-PR" sz="1800" b="1" kern="1200" dirty="0">
            <a:solidFill>
              <a:schemeClr val="tx1"/>
            </a:solidFill>
          </a:endParaRPr>
        </a:p>
      </dsp:txBody>
      <dsp:txXfrm>
        <a:off x="4757841" y="1969538"/>
        <a:ext cx="1598454" cy="1398306"/>
      </dsp:txXfrm>
    </dsp:sp>
    <dsp:sp modelId="{3FF304A5-7BB9-445C-B5BF-826D5C036035}">
      <dsp:nvSpPr>
        <dsp:cNvPr id="0" name=""/>
        <dsp:cNvSpPr/>
      </dsp:nvSpPr>
      <dsp:spPr>
        <a:xfrm>
          <a:off x="6574829" y="2459694"/>
          <a:ext cx="371063" cy="4179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6574829" y="2543293"/>
        <a:ext cx="259744" cy="250796"/>
      </dsp:txXfrm>
    </dsp:sp>
    <dsp:sp modelId="{83CA7F14-0098-444E-9D1B-BF5B41AA8AA3}">
      <dsp:nvSpPr>
        <dsp:cNvPr id="0" name=""/>
        <dsp:cNvSpPr/>
      </dsp:nvSpPr>
      <dsp:spPr>
        <a:xfrm>
          <a:off x="7099919" y="1926035"/>
          <a:ext cx="1685460" cy="14853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Evaluación</a:t>
          </a:r>
          <a:r>
            <a:rPr lang="en-US" sz="1800" b="1" kern="1200" dirty="0" smtClean="0">
              <a:solidFill>
                <a:schemeClr val="tx1"/>
              </a:solidFill>
            </a:rPr>
            <a:t> Sumativa</a:t>
          </a:r>
          <a:endParaRPr lang="es-PR" sz="1800" b="1" kern="1200" dirty="0">
            <a:solidFill>
              <a:schemeClr val="tx1"/>
            </a:solidFill>
          </a:endParaRPr>
        </a:p>
      </dsp:txBody>
      <dsp:txXfrm>
        <a:off x="7143422" y="1969538"/>
        <a:ext cx="1598454" cy="1398306"/>
      </dsp:txXfrm>
    </dsp:sp>
    <dsp:sp modelId="{3022477B-CF3E-4C80-9EDF-439D3262A4C0}">
      <dsp:nvSpPr>
        <dsp:cNvPr id="0" name=""/>
        <dsp:cNvSpPr/>
      </dsp:nvSpPr>
      <dsp:spPr>
        <a:xfrm>
          <a:off x="8929349" y="2459694"/>
          <a:ext cx="305213" cy="41799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R" sz="1400" kern="1200">
            <a:solidFill>
              <a:srgbClr val="FF0000"/>
            </a:solidFill>
          </a:endParaRPr>
        </a:p>
      </dsp:txBody>
      <dsp:txXfrm>
        <a:off x="8929349" y="2543293"/>
        <a:ext cx="213649" cy="250796"/>
      </dsp:txXfrm>
    </dsp:sp>
    <dsp:sp modelId="{EDEE1BC7-4187-4B84-91F4-D27496F08493}">
      <dsp:nvSpPr>
        <dsp:cNvPr id="0" name=""/>
        <dsp:cNvSpPr/>
      </dsp:nvSpPr>
      <dsp:spPr>
        <a:xfrm>
          <a:off x="9361255" y="1926035"/>
          <a:ext cx="1685460" cy="14853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Redactar</a:t>
          </a:r>
          <a:r>
            <a:rPr lang="en-US" sz="1800" b="1" kern="1200" dirty="0" smtClean="0">
              <a:solidFill>
                <a:schemeClr val="tx1"/>
              </a:solidFill>
            </a:rPr>
            <a:t> Plan Individual de </a:t>
          </a:r>
          <a:r>
            <a:rPr lang="en-US" sz="1800" b="1" kern="1200" dirty="0" err="1" smtClean="0">
              <a:solidFill>
                <a:schemeClr val="tx1"/>
              </a:solidFill>
            </a:rPr>
            <a:t>Desarrollo</a:t>
          </a:r>
          <a:r>
            <a:rPr lang="en-US" sz="1800" b="1" kern="1200" dirty="0" smtClean="0">
              <a:solidFill>
                <a:schemeClr val="tx1"/>
              </a:solidFill>
            </a:rPr>
            <a:t> </a:t>
          </a:r>
          <a:r>
            <a:rPr lang="en-US" sz="1800" b="1" kern="1200" dirty="0" err="1" smtClean="0">
              <a:solidFill>
                <a:schemeClr val="tx1"/>
              </a:solidFill>
            </a:rPr>
            <a:t>Profesional</a:t>
          </a:r>
          <a:r>
            <a:rPr lang="en-US" sz="1800" b="1" kern="1200" dirty="0" smtClean="0">
              <a:solidFill>
                <a:schemeClr val="tx1"/>
              </a:solidFill>
            </a:rPr>
            <a:t> </a:t>
          </a:r>
          <a:endParaRPr lang="es-PR" sz="1800" b="1" kern="1200" dirty="0">
            <a:solidFill>
              <a:schemeClr val="tx1"/>
            </a:solidFill>
          </a:endParaRPr>
        </a:p>
      </dsp:txBody>
      <dsp:txXfrm>
        <a:off x="9404758" y="1969538"/>
        <a:ext cx="1598454" cy="13983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1"/>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939466" y="1"/>
            <a:ext cx="3013763" cy="467071"/>
          </a:xfrm>
          <a:prstGeom prst="rect">
            <a:avLst/>
          </a:prstGeom>
        </p:spPr>
        <p:txBody>
          <a:bodyPr vert="horz" lIns="93173" tIns="46587" rIns="93173" bIns="46587" rtlCol="0"/>
          <a:lstStyle>
            <a:lvl1pPr algn="r">
              <a:defRPr sz="1200"/>
            </a:lvl1pPr>
          </a:lstStyle>
          <a:p>
            <a:fld id="{3403D21B-D902-40FA-8209-BD9206C2A817}" type="datetimeFigureOut">
              <a:rPr lang="en-US" smtClean="0"/>
              <a:t>8/26/2015</a:t>
            </a:fld>
            <a:endParaRPr lang="en-US"/>
          </a:p>
        </p:txBody>
      </p:sp>
      <p:sp>
        <p:nvSpPr>
          <p:cNvPr id="4" name="Footer Placeholder 3"/>
          <p:cNvSpPr>
            <a:spLocks noGrp="1"/>
          </p:cNvSpPr>
          <p:nvPr>
            <p:ph type="ftr" sz="quarter" idx="2"/>
          </p:nvPr>
        </p:nvSpPr>
        <p:spPr>
          <a:xfrm>
            <a:off x="0" y="8842030"/>
            <a:ext cx="3013763" cy="467070"/>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0"/>
          </a:xfrm>
          <a:prstGeom prst="rect">
            <a:avLst/>
          </a:prstGeom>
        </p:spPr>
        <p:txBody>
          <a:bodyPr vert="horz" lIns="93173" tIns="46587" rIns="93173" bIns="46587" rtlCol="0" anchor="b"/>
          <a:lstStyle>
            <a:lvl1pPr algn="r">
              <a:defRPr sz="1200"/>
            </a:lvl1pPr>
          </a:lstStyle>
          <a:p>
            <a:fld id="{827DCA7A-2B17-48F9-9116-06FF1D9C9157}" type="slidenum">
              <a:rPr lang="en-US" smtClean="0"/>
              <a:t>‹#›</a:t>
            </a:fld>
            <a:endParaRPr lang="en-US"/>
          </a:p>
        </p:txBody>
      </p:sp>
    </p:spTree>
    <p:extLst>
      <p:ext uri="{BB962C8B-B14F-4D97-AF65-F5344CB8AC3E}">
        <p14:creationId xmlns:p14="http://schemas.microsoft.com/office/powerpoint/2010/main" val="2712506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1"/>
          </a:xfrm>
          <a:prstGeom prst="rect">
            <a:avLst/>
          </a:prstGeom>
        </p:spPr>
        <p:txBody>
          <a:bodyPr vert="horz" lIns="93173" tIns="46587" rIns="93173" bIns="46587" rtlCol="0"/>
          <a:lstStyle>
            <a:lvl1pPr algn="l">
              <a:defRPr sz="1200"/>
            </a:lvl1pPr>
          </a:lstStyle>
          <a:p>
            <a:endParaRPr lang="es-PR"/>
          </a:p>
        </p:txBody>
      </p:sp>
      <p:sp>
        <p:nvSpPr>
          <p:cNvPr id="3" name="Date Placeholder 2"/>
          <p:cNvSpPr>
            <a:spLocks noGrp="1"/>
          </p:cNvSpPr>
          <p:nvPr>
            <p:ph type="dt" idx="1"/>
          </p:nvPr>
        </p:nvSpPr>
        <p:spPr>
          <a:xfrm>
            <a:off x="3939466" y="1"/>
            <a:ext cx="3013763" cy="467071"/>
          </a:xfrm>
          <a:prstGeom prst="rect">
            <a:avLst/>
          </a:prstGeom>
        </p:spPr>
        <p:txBody>
          <a:bodyPr vert="horz" lIns="93173" tIns="46587" rIns="93173" bIns="46587" rtlCol="0"/>
          <a:lstStyle>
            <a:lvl1pPr algn="r">
              <a:defRPr sz="1200"/>
            </a:lvl1pPr>
          </a:lstStyle>
          <a:p>
            <a:fld id="{002B632D-4B63-458E-8520-AE1DF61DBFD5}" type="datetimeFigureOut">
              <a:rPr lang="es-PR" smtClean="0"/>
              <a:t>26/08/2015</a:t>
            </a:fld>
            <a:endParaRPr lang="es-PR"/>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3173" tIns="46587" rIns="93173" bIns="46587" rtlCol="0" anchor="ctr"/>
          <a:lstStyle/>
          <a:p>
            <a:endParaRPr lang="es-PR"/>
          </a:p>
        </p:txBody>
      </p:sp>
      <p:sp>
        <p:nvSpPr>
          <p:cNvPr id="5" name="Notes Placeholder 4"/>
          <p:cNvSpPr>
            <a:spLocks noGrp="1"/>
          </p:cNvSpPr>
          <p:nvPr>
            <p:ph type="body" sz="quarter" idx="3"/>
          </p:nvPr>
        </p:nvSpPr>
        <p:spPr>
          <a:xfrm>
            <a:off x="695484" y="4480005"/>
            <a:ext cx="5563870" cy="3665459"/>
          </a:xfrm>
          <a:prstGeom prst="rect">
            <a:avLst/>
          </a:prstGeom>
        </p:spPr>
        <p:txBody>
          <a:bodyPr vert="horz" lIns="93173" tIns="46587" rIns="93173"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6" name="Footer Placeholder 5"/>
          <p:cNvSpPr>
            <a:spLocks noGrp="1"/>
          </p:cNvSpPr>
          <p:nvPr>
            <p:ph type="ftr" sz="quarter" idx="4"/>
          </p:nvPr>
        </p:nvSpPr>
        <p:spPr>
          <a:xfrm>
            <a:off x="0" y="8842030"/>
            <a:ext cx="3013763" cy="467070"/>
          </a:xfrm>
          <a:prstGeom prst="rect">
            <a:avLst/>
          </a:prstGeom>
        </p:spPr>
        <p:txBody>
          <a:bodyPr vert="horz" lIns="93173" tIns="46587" rIns="93173" bIns="46587" rtlCol="0" anchor="b"/>
          <a:lstStyle>
            <a:lvl1pPr algn="l">
              <a:defRPr sz="1200"/>
            </a:lvl1pPr>
          </a:lstStyle>
          <a:p>
            <a:endParaRPr lang="es-PR"/>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3173" tIns="46587" rIns="93173" bIns="46587" rtlCol="0" anchor="b"/>
          <a:lstStyle>
            <a:lvl1pPr algn="r">
              <a:defRPr sz="1200"/>
            </a:lvl1pPr>
          </a:lstStyle>
          <a:p>
            <a:fld id="{0FE1584B-88DF-4305-BEDC-033A24FB5ADD}" type="slidenum">
              <a:rPr lang="es-PR" smtClean="0"/>
              <a:t>‹#›</a:t>
            </a:fld>
            <a:endParaRPr lang="es-PR"/>
          </a:p>
        </p:txBody>
      </p:sp>
    </p:spTree>
    <p:extLst>
      <p:ext uri="{BB962C8B-B14F-4D97-AF65-F5344CB8AC3E}">
        <p14:creationId xmlns:p14="http://schemas.microsoft.com/office/powerpoint/2010/main" val="150304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a:t>
            </a:fld>
            <a:endParaRPr lang="es-PR"/>
          </a:p>
        </p:txBody>
      </p:sp>
    </p:spTree>
    <p:extLst>
      <p:ext uri="{BB962C8B-B14F-4D97-AF65-F5344CB8AC3E}">
        <p14:creationId xmlns:p14="http://schemas.microsoft.com/office/powerpoint/2010/main" val="205131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 </a:t>
            </a:r>
            <a:r>
              <a:rPr lang="en-US" dirty="0" err="1" smtClean="0"/>
              <a:t>durante</a:t>
            </a:r>
            <a:r>
              <a:rPr lang="en-US" baseline="0" dirty="0" smtClean="0"/>
              <a:t> el </a:t>
            </a:r>
            <a:r>
              <a:rPr lang="en-US" baseline="0" dirty="0" err="1" smtClean="0"/>
              <a:t>proceso</a:t>
            </a:r>
            <a:r>
              <a:rPr lang="en-US" baseline="0" dirty="0" smtClean="0"/>
              <a:t> </a:t>
            </a:r>
            <a:r>
              <a:rPr lang="en-US" baseline="0" dirty="0" err="1" smtClean="0"/>
              <a:t>piloto</a:t>
            </a:r>
            <a:r>
              <a:rPr lang="en-US" baseline="0" dirty="0" smtClean="0"/>
              <a:t> </a:t>
            </a:r>
            <a:r>
              <a:rPr lang="en-US" baseline="0" dirty="0" err="1" smtClean="0"/>
              <a:t>desarrolló</a:t>
            </a:r>
            <a:r>
              <a:rPr lang="en-US" baseline="0" dirty="0" smtClean="0"/>
              <a:t>, </a:t>
            </a:r>
            <a:r>
              <a:rPr lang="en-US" baseline="0" dirty="0" err="1" smtClean="0"/>
              <a:t>adoptó</a:t>
            </a:r>
            <a:r>
              <a:rPr lang="en-US" baseline="0" dirty="0" smtClean="0"/>
              <a:t> y </a:t>
            </a:r>
            <a:r>
              <a:rPr lang="en-US" baseline="0" dirty="0" err="1" smtClean="0"/>
              <a:t>estamos</a:t>
            </a:r>
            <a:r>
              <a:rPr lang="en-US" baseline="0" dirty="0" smtClean="0"/>
              <a:t> </a:t>
            </a:r>
            <a:r>
              <a:rPr lang="en-US" baseline="0" dirty="0" err="1" smtClean="0"/>
              <a:t>en</a:t>
            </a:r>
            <a:r>
              <a:rPr lang="en-US" baseline="0" dirty="0" smtClean="0"/>
              <a:t> el </a:t>
            </a:r>
            <a:r>
              <a:rPr lang="en-US" baseline="0" dirty="0" err="1" smtClean="0"/>
              <a:t>proceso</a:t>
            </a:r>
            <a:r>
              <a:rPr lang="en-US" baseline="0" dirty="0" smtClean="0"/>
              <a:t> de </a:t>
            </a:r>
            <a:r>
              <a:rPr lang="en-US" baseline="0" dirty="0" err="1" smtClean="0"/>
              <a:t>implementar</a:t>
            </a:r>
            <a:r>
              <a:rPr lang="en-US" baseline="0" dirty="0" smtClean="0"/>
              <a:t> e </a:t>
            </a:r>
            <a:r>
              <a:rPr lang="en-US" baseline="0" dirty="0" err="1" smtClean="0"/>
              <a:t>implantar</a:t>
            </a:r>
            <a:r>
              <a:rPr lang="en-US" baseline="0" dirty="0" smtClean="0"/>
              <a:t> el </a:t>
            </a:r>
            <a:r>
              <a:rPr lang="en-US" baseline="0" dirty="0" err="1" smtClean="0"/>
              <a:t>sistema</a:t>
            </a:r>
            <a:r>
              <a:rPr lang="en-US" baseline="0" dirty="0" smtClean="0"/>
              <a:t> de </a:t>
            </a:r>
            <a:r>
              <a:rPr lang="en-US" baseline="0" dirty="0" err="1" smtClean="0"/>
              <a:t>apoyo</a:t>
            </a:r>
            <a:r>
              <a:rPr lang="en-US" baseline="0" dirty="0" smtClean="0"/>
              <a:t> al </a:t>
            </a:r>
            <a:r>
              <a:rPr lang="en-US" baseline="0" dirty="0" err="1" smtClean="0"/>
              <a:t>liderazgo</a:t>
            </a:r>
            <a:r>
              <a:rPr lang="en-US" baseline="0" dirty="0" smtClean="0"/>
              <a:t> </a:t>
            </a:r>
            <a:r>
              <a:rPr lang="en-US" baseline="0" dirty="0" err="1" smtClean="0"/>
              <a:t>educativo</a:t>
            </a:r>
            <a:r>
              <a:rPr lang="en-US" baseline="0" dirty="0" smtClean="0"/>
              <a:t> del personal </a:t>
            </a:r>
            <a:r>
              <a:rPr lang="en-US" baseline="0" dirty="0" err="1" smtClean="0"/>
              <a:t>docente</a:t>
            </a:r>
            <a:r>
              <a:rPr lang="en-US" baseline="0" dirty="0" smtClean="0"/>
              <a:t>. </a:t>
            </a:r>
          </a:p>
          <a:p>
            <a:r>
              <a:rPr lang="en-US" baseline="0" dirty="0" smtClean="0"/>
              <a:t>El </a:t>
            </a:r>
            <a:r>
              <a:rPr lang="en-US" baseline="0" dirty="0" err="1" smtClean="0"/>
              <a:t>sistema</a:t>
            </a:r>
            <a:r>
              <a:rPr lang="en-US" baseline="0" dirty="0" smtClean="0"/>
              <a:t>  de </a:t>
            </a:r>
            <a:r>
              <a:rPr lang="en-US" baseline="0" dirty="0" err="1" smtClean="0"/>
              <a:t>evalaucioón</a:t>
            </a:r>
            <a:r>
              <a:rPr lang="en-US" baseline="0" dirty="0" smtClean="0"/>
              <a:t> </a:t>
            </a:r>
            <a:r>
              <a:rPr lang="en-US" baseline="0" dirty="0" err="1" smtClean="0"/>
              <a:t>permite</a:t>
            </a:r>
            <a:r>
              <a:rPr lang="en-US" baseline="0" dirty="0" smtClean="0"/>
              <a:t> un </a:t>
            </a:r>
            <a:r>
              <a:rPr lang="en-US" baseline="0" dirty="0" err="1" smtClean="0"/>
              <a:t>apoyo</a:t>
            </a:r>
            <a:r>
              <a:rPr lang="en-US" baseline="0" dirty="0" smtClean="0"/>
              <a:t> continuo y </a:t>
            </a:r>
            <a:r>
              <a:rPr lang="en-US" baseline="0" dirty="0" err="1" smtClean="0"/>
              <a:t>sostenido</a:t>
            </a:r>
            <a:r>
              <a:rPr lang="en-US" baseline="0" dirty="0" smtClean="0"/>
              <a:t> de </a:t>
            </a:r>
            <a:r>
              <a:rPr lang="en-US" baseline="0" dirty="0" err="1" smtClean="0"/>
              <a:t>manera</a:t>
            </a:r>
            <a:r>
              <a:rPr lang="en-US" baseline="0" dirty="0" smtClean="0"/>
              <a:t> que </a:t>
            </a:r>
            <a:r>
              <a:rPr lang="en-US" baseline="0" dirty="0" err="1" smtClean="0"/>
              <a:t>podamos</a:t>
            </a:r>
            <a:r>
              <a:rPr lang="en-US" baseline="0" dirty="0" smtClean="0"/>
              <a:t> </a:t>
            </a:r>
            <a:r>
              <a:rPr lang="en-US" baseline="0" dirty="0" err="1" smtClean="0"/>
              <a:t>atender</a:t>
            </a:r>
            <a:r>
              <a:rPr lang="en-US" baseline="0" dirty="0" smtClean="0"/>
              <a:t> las areas de </a:t>
            </a:r>
            <a:r>
              <a:rPr lang="en-US" baseline="0" dirty="0" err="1" smtClean="0"/>
              <a:t>oportunidad</a:t>
            </a:r>
            <a:r>
              <a:rPr lang="en-US" baseline="0" dirty="0" smtClean="0"/>
              <a:t> de </a:t>
            </a:r>
            <a:r>
              <a:rPr lang="en-US" baseline="0" dirty="0" err="1" smtClean="0"/>
              <a:t>los</a:t>
            </a:r>
            <a:r>
              <a:rPr lang="en-US" baseline="0" dirty="0" smtClean="0"/>
              <a:t> maestros.</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12</a:t>
            </a:fld>
            <a:endParaRPr lang="es-PR"/>
          </a:p>
        </p:txBody>
      </p:sp>
    </p:spTree>
    <p:extLst>
      <p:ext uri="{BB962C8B-B14F-4D97-AF65-F5344CB8AC3E}">
        <p14:creationId xmlns:p14="http://schemas.microsoft.com/office/powerpoint/2010/main" val="87157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 Principio 3 del Plan de </a:t>
            </a:r>
            <a:r>
              <a:rPr lang="en-US" dirty="0" err="1" smtClean="0"/>
              <a:t>Flexibilidad</a:t>
            </a:r>
            <a:r>
              <a:rPr lang="en-US" baseline="0" dirty="0" smtClean="0"/>
              <a:t> </a:t>
            </a:r>
            <a:r>
              <a:rPr lang="en-US" baseline="0" dirty="0" err="1" smtClean="0"/>
              <a:t>va</a:t>
            </a:r>
            <a:r>
              <a:rPr lang="en-US" baseline="0" dirty="0" smtClean="0"/>
              <a:t> </a:t>
            </a:r>
            <a:r>
              <a:rPr lang="en-US" baseline="0" dirty="0" err="1" smtClean="0"/>
              <a:t>dirigido</a:t>
            </a:r>
            <a:r>
              <a:rPr lang="en-US" baseline="0" dirty="0" smtClean="0"/>
              <a:t> a:</a:t>
            </a:r>
          </a:p>
          <a:p>
            <a:endParaRPr lang="en-US" baseline="0" dirty="0" smtClean="0"/>
          </a:p>
          <a:p>
            <a:r>
              <a:rPr lang="en-US" baseline="0" dirty="0" err="1" smtClean="0"/>
              <a:t>Argumentar</a:t>
            </a:r>
            <a:r>
              <a:rPr lang="en-US" baseline="0" dirty="0" smtClean="0"/>
              <a:t> de forma general: </a:t>
            </a:r>
            <a:r>
              <a:rPr lang="en-US" baseline="0" dirty="0" err="1" smtClean="0"/>
              <a:t>identificar</a:t>
            </a:r>
            <a:r>
              <a:rPr lang="en-US" baseline="0" dirty="0" smtClean="0"/>
              <a:t> las </a:t>
            </a:r>
            <a:r>
              <a:rPr lang="en-US" baseline="0" dirty="0" err="1" smtClean="0"/>
              <a:t>necesidades</a:t>
            </a:r>
            <a:r>
              <a:rPr lang="en-US" baseline="0" dirty="0" smtClean="0"/>
              <a:t>, </a:t>
            </a:r>
            <a:r>
              <a:rPr lang="en-US" baseline="0" dirty="0" err="1" smtClean="0"/>
              <a:t>diversas</a:t>
            </a:r>
            <a:r>
              <a:rPr lang="en-US" baseline="0" dirty="0" smtClean="0"/>
              <a:t> </a:t>
            </a:r>
            <a:r>
              <a:rPr lang="en-US" baseline="0" dirty="0" err="1" smtClean="0"/>
              <a:t>medidas</a:t>
            </a:r>
            <a:r>
              <a:rPr lang="en-US" baseline="0" dirty="0" smtClean="0"/>
              <a:t> son </a:t>
            </a:r>
            <a:r>
              <a:rPr lang="en-US" baseline="0" dirty="0" err="1" smtClean="0"/>
              <a:t>diferentes</a:t>
            </a:r>
            <a:r>
              <a:rPr lang="en-US" baseline="0" dirty="0" smtClean="0"/>
              <a:t> </a:t>
            </a:r>
            <a:r>
              <a:rPr lang="en-US" baseline="0" dirty="0" err="1" smtClean="0"/>
              <a:t>pruebas</a:t>
            </a:r>
            <a:r>
              <a:rPr lang="en-US" baseline="0" dirty="0" smtClean="0"/>
              <a:t>, </a:t>
            </a:r>
            <a:r>
              <a:rPr lang="en-US" baseline="0" dirty="0" err="1" smtClean="0"/>
              <a:t>ciclos</a:t>
            </a:r>
            <a:r>
              <a:rPr lang="en-US" baseline="0" dirty="0" smtClean="0"/>
              <a:t> </a:t>
            </a:r>
            <a:r>
              <a:rPr lang="en-US" baseline="0" dirty="0" err="1" smtClean="0"/>
              <a:t>diferenciados</a:t>
            </a:r>
            <a:r>
              <a:rPr lang="en-US" baseline="0" dirty="0" smtClean="0"/>
              <a:t> la </a:t>
            </a:r>
            <a:r>
              <a:rPr lang="en-US" baseline="0" dirty="0" err="1" smtClean="0"/>
              <a:t>frecuencia</a:t>
            </a:r>
            <a:r>
              <a:rPr lang="en-US" baseline="0" dirty="0" smtClean="0"/>
              <a:t> de </a:t>
            </a:r>
            <a:r>
              <a:rPr lang="en-US" baseline="0" dirty="0" err="1" smtClean="0"/>
              <a:t>visitas</a:t>
            </a:r>
            <a:r>
              <a:rPr lang="en-US" baseline="0" dirty="0" smtClean="0"/>
              <a:t> de maestros </a:t>
            </a:r>
            <a:r>
              <a:rPr lang="en-US" baseline="0" dirty="0" err="1" smtClean="0"/>
              <a:t>permanentes</a:t>
            </a:r>
            <a:r>
              <a:rPr lang="en-US" baseline="0" dirty="0" smtClean="0"/>
              <a:t> y </a:t>
            </a:r>
            <a:r>
              <a:rPr lang="en-US" baseline="0" dirty="0" err="1" smtClean="0"/>
              <a:t>transitorios</a:t>
            </a:r>
            <a:r>
              <a:rPr lang="en-US" baseline="0" dirty="0" smtClean="0"/>
              <a:t> </a:t>
            </a:r>
            <a:r>
              <a:rPr lang="en-US" baseline="0" dirty="0" err="1" smtClean="0"/>
              <a:t>segun</a:t>
            </a:r>
            <a:r>
              <a:rPr lang="en-US" baseline="0" dirty="0" smtClean="0"/>
              <a:t> la </a:t>
            </a:r>
            <a:r>
              <a:rPr lang="en-US" baseline="0" dirty="0" err="1" smtClean="0"/>
              <a:t>ejecucion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13</a:t>
            </a:fld>
            <a:endParaRPr lang="es-PR"/>
          </a:p>
        </p:txBody>
      </p:sp>
    </p:spTree>
    <p:extLst>
      <p:ext uri="{BB962C8B-B14F-4D97-AF65-F5344CB8AC3E}">
        <p14:creationId xmlns:p14="http://schemas.microsoft.com/office/powerpoint/2010/main" val="1847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Hacer</a:t>
            </a:r>
            <a:r>
              <a:rPr lang="en-US" dirty="0" smtClean="0"/>
              <a:t> el </a:t>
            </a:r>
            <a:r>
              <a:rPr lang="en-US" dirty="0" err="1" smtClean="0"/>
              <a:t>recuento</a:t>
            </a:r>
            <a:r>
              <a:rPr lang="en-US" dirty="0" smtClean="0"/>
              <a:t> de lo que se </a:t>
            </a:r>
            <a:r>
              <a:rPr lang="en-US" dirty="0" err="1" smtClean="0"/>
              <a:t>hizo</a:t>
            </a:r>
            <a:r>
              <a:rPr lang="en-US" dirty="0" smtClean="0"/>
              <a:t> </a:t>
            </a:r>
            <a:r>
              <a:rPr lang="en-US" dirty="0" err="1" smtClean="0"/>
              <a:t>cada</a:t>
            </a:r>
            <a:r>
              <a:rPr lang="en-US" dirty="0" smtClean="0"/>
              <a:t> </a:t>
            </a:r>
            <a:r>
              <a:rPr lang="en-US" dirty="0" err="1" smtClean="0"/>
              <a:t>ano</a:t>
            </a:r>
            <a:r>
              <a:rPr lang="en-US" dirty="0" smtClean="0"/>
              <a:t>. </a:t>
            </a:r>
          </a:p>
          <a:p>
            <a:r>
              <a:rPr lang="en-US" dirty="0" err="1" smtClean="0"/>
              <a:t>Es</a:t>
            </a:r>
            <a:r>
              <a:rPr lang="en-US" dirty="0" smtClean="0"/>
              <a:t> </a:t>
            </a:r>
            <a:r>
              <a:rPr lang="en-US" dirty="0" err="1" smtClean="0"/>
              <a:t>importante</a:t>
            </a:r>
            <a:r>
              <a:rPr lang="en-US" dirty="0" smtClean="0"/>
              <a:t> </a:t>
            </a:r>
            <a:r>
              <a:rPr lang="en-US" dirty="0" err="1" smtClean="0"/>
              <a:t>senalar</a:t>
            </a:r>
            <a:r>
              <a:rPr lang="en-US" dirty="0" smtClean="0"/>
              <a:t> que </a:t>
            </a:r>
            <a:r>
              <a:rPr lang="en-US" dirty="0" err="1" smtClean="0"/>
              <a:t>en</a:t>
            </a:r>
            <a:r>
              <a:rPr lang="en-US" dirty="0" smtClean="0"/>
              <a:t> </a:t>
            </a:r>
            <a:r>
              <a:rPr lang="en-US" dirty="0" err="1" smtClean="0"/>
              <a:t>cada</a:t>
            </a:r>
            <a:r>
              <a:rPr lang="en-US" dirty="0" smtClean="0"/>
              <a:t> </a:t>
            </a:r>
            <a:r>
              <a:rPr lang="en-US" dirty="0" err="1" smtClean="0"/>
              <a:t>ano</a:t>
            </a:r>
            <a:r>
              <a:rPr lang="en-US" dirty="0" smtClean="0"/>
              <a:t> del </a:t>
            </a:r>
            <a:r>
              <a:rPr lang="en-US" dirty="0" err="1" smtClean="0"/>
              <a:t>piloto</a:t>
            </a:r>
            <a:r>
              <a:rPr lang="en-US" dirty="0" smtClean="0"/>
              <a:t> se </a:t>
            </a:r>
            <a:r>
              <a:rPr lang="en-US" dirty="0" err="1" smtClean="0"/>
              <a:t>tomaron</a:t>
            </a:r>
            <a:r>
              <a:rPr lang="en-US" dirty="0" smtClean="0"/>
              <a:t> las </a:t>
            </a:r>
            <a:r>
              <a:rPr lang="en-US" dirty="0" err="1" smtClean="0"/>
              <a:t>recomendaciones</a:t>
            </a:r>
            <a:r>
              <a:rPr lang="en-US" dirty="0" smtClean="0"/>
              <a:t> de </a:t>
            </a:r>
            <a:r>
              <a:rPr lang="en-US" dirty="0" err="1" smtClean="0"/>
              <a:t>los</a:t>
            </a:r>
            <a:r>
              <a:rPr lang="en-US" dirty="0" smtClean="0"/>
              <a:t> </a:t>
            </a:r>
            <a:r>
              <a:rPr lang="en-US" dirty="0" err="1" smtClean="0"/>
              <a:t>diferentes</a:t>
            </a:r>
            <a:r>
              <a:rPr lang="en-US" dirty="0" smtClean="0"/>
              <a:t> </a:t>
            </a:r>
            <a:r>
              <a:rPr lang="en-US" dirty="0" err="1" smtClean="0"/>
              <a:t>sectores</a:t>
            </a:r>
            <a:r>
              <a:rPr lang="en-US" dirty="0" smtClean="0"/>
              <a:t>( maestros, </a:t>
            </a:r>
            <a:r>
              <a:rPr lang="en-US" dirty="0" err="1" smtClean="0"/>
              <a:t>directores</a:t>
            </a:r>
            <a:r>
              <a:rPr lang="en-US" dirty="0" smtClean="0"/>
              <a:t>, </a:t>
            </a:r>
            <a:r>
              <a:rPr lang="en-US" dirty="0" err="1" smtClean="0"/>
              <a:t>facilitadores</a:t>
            </a:r>
            <a:r>
              <a:rPr lang="en-US" dirty="0" smtClean="0"/>
              <a:t> y </a:t>
            </a:r>
            <a:r>
              <a:rPr lang="en-US" dirty="0" err="1" smtClean="0"/>
              <a:t>academias</a:t>
            </a:r>
            <a:r>
              <a:rPr lang="en-US" dirty="0" smtClean="0"/>
              <a:t> para </a:t>
            </a:r>
            <a:r>
              <a:rPr lang="en-US" dirty="0" err="1" smtClean="0"/>
              <a:t>ir</a:t>
            </a:r>
            <a:r>
              <a:rPr lang="en-US" dirty="0" smtClean="0"/>
              <a:t> </a:t>
            </a:r>
            <a:r>
              <a:rPr lang="en-US" dirty="0" err="1" smtClean="0"/>
              <a:t>validando</a:t>
            </a:r>
            <a:r>
              <a:rPr lang="en-US" dirty="0" smtClean="0"/>
              <a:t> el </a:t>
            </a:r>
            <a:r>
              <a:rPr lang="en-US" dirty="0" err="1" smtClean="0"/>
              <a:t>instrumento</a:t>
            </a:r>
            <a:r>
              <a:rPr lang="en-US" dirty="0" smtClean="0"/>
              <a:t>.</a:t>
            </a:r>
          </a:p>
          <a:p>
            <a:r>
              <a:rPr lang="en-US" dirty="0" err="1" smtClean="0"/>
              <a:t>Senalar</a:t>
            </a:r>
            <a:r>
              <a:rPr lang="en-US" dirty="0" smtClean="0"/>
              <a:t> que el </a:t>
            </a:r>
            <a:r>
              <a:rPr lang="en-US" dirty="0" err="1" smtClean="0"/>
              <a:t>ano</a:t>
            </a:r>
            <a:r>
              <a:rPr lang="en-US" dirty="0" smtClean="0"/>
              <a:t> 2015-16 se</a:t>
            </a:r>
            <a:r>
              <a:rPr lang="en-US" baseline="0" dirty="0" smtClean="0"/>
              <a:t> </a:t>
            </a:r>
            <a:r>
              <a:rPr lang="en-US" baseline="0" dirty="0" err="1" smtClean="0"/>
              <a:t>evalauran</a:t>
            </a:r>
            <a:r>
              <a:rPr lang="en-US" baseline="0" dirty="0" smtClean="0"/>
              <a:t> </a:t>
            </a:r>
            <a:r>
              <a:rPr lang="en-US" baseline="0" dirty="0" err="1" smtClean="0"/>
              <a:t>todos</a:t>
            </a:r>
            <a:r>
              <a:rPr lang="en-US" baseline="0" dirty="0" smtClean="0"/>
              <a:t> </a:t>
            </a:r>
            <a:r>
              <a:rPr lang="en-US" baseline="0" dirty="0" err="1" smtClean="0"/>
              <a:t>los</a:t>
            </a:r>
            <a:r>
              <a:rPr lang="en-US" baseline="0" dirty="0" smtClean="0"/>
              <a:t> maestros, </a:t>
            </a:r>
            <a:r>
              <a:rPr lang="en-US" baseline="0" dirty="0" err="1" smtClean="0"/>
              <a:t>algunos</a:t>
            </a:r>
            <a:r>
              <a:rPr lang="en-US" baseline="0" dirty="0" smtClean="0"/>
              <a:t> con 80%  </a:t>
            </a:r>
            <a:r>
              <a:rPr lang="en-US" baseline="0" dirty="0" err="1" smtClean="0"/>
              <a:t>otros</a:t>
            </a:r>
            <a:r>
              <a:rPr lang="en-US" baseline="0" dirty="0" smtClean="0"/>
              <a:t> con el 100% para </a:t>
            </a:r>
            <a:r>
              <a:rPr lang="en-US" baseline="0" dirty="0" err="1" smtClean="0"/>
              <a:t>efectos</a:t>
            </a:r>
            <a:r>
              <a:rPr lang="en-US" baseline="0" dirty="0" smtClean="0"/>
              <a:t> de </a:t>
            </a:r>
            <a:r>
              <a:rPr lang="en-US" baseline="0" dirty="0" err="1" smtClean="0"/>
              <a:t>validar</a:t>
            </a:r>
            <a:r>
              <a:rPr lang="en-US" baseline="0" dirty="0" smtClean="0"/>
              <a:t> el 20%.</a:t>
            </a:r>
            <a:endParaRPr lang="en-US" dirty="0" smtClean="0"/>
          </a:p>
          <a:p>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14</a:t>
            </a:fld>
            <a:endParaRPr lang="es-PR"/>
          </a:p>
        </p:txBody>
      </p:sp>
    </p:spTree>
    <p:extLst>
      <p:ext uri="{BB962C8B-B14F-4D97-AF65-F5344CB8AC3E}">
        <p14:creationId xmlns:p14="http://schemas.microsoft.com/office/powerpoint/2010/main" val="46087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15</a:t>
            </a:fld>
            <a:endParaRPr lang="es-PR"/>
          </a:p>
        </p:txBody>
      </p:sp>
    </p:spTree>
    <p:extLst>
      <p:ext uri="{BB962C8B-B14F-4D97-AF65-F5344CB8AC3E}">
        <p14:creationId xmlns:p14="http://schemas.microsoft.com/office/powerpoint/2010/main" val="153136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Presentar</a:t>
            </a:r>
            <a:r>
              <a:rPr lang="en-US" baseline="0" dirty="0" smtClean="0"/>
              <a:t> el </a:t>
            </a:r>
            <a:r>
              <a:rPr lang="en-US" baseline="0" dirty="0" err="1" smtClean="0"/>
              <a:t>circulo</a:t>
            </a:r>
            <a:r>
              <a:rPr lang="en-US" baseline="0" dirty="0" smtClean="0"/>
              <a:t> y </a:t>
            </a:r>
            <a:r>
              <a:rPr lang="en-US" baseline="0" dirty="0" err="1" smtClean="0"/>
              <a:t>luego</a:t>
            </a:r>
            <a:r>
              <a:rPr lang="en-US" baseline="0" dirty="0" smtClean="0"/>
              <a:t> se </a:t>
            </a:r>
            <a:r>
              <a:rPr lang="en-US" baseline="0" dirty="0" err="1" smtClean="0"/>
              <a:t>explicará</a:t>
            </a:r>
            <a:r>
              <a:rPr lang="en-US" baseline="0" dirty="0" smtClean="0"/>
              <a:t> </a:t>
            </a:r>
            <a:r>
              <a:rPr lang="en-US" baseline="0" dirty="0" err="1" smtClean="0"/>
              <a:t>cada</a:t>
            </a:r>
            <a:r>
              <a:rPr lang="en-US" baseline="0" dirty="0" smtClean="0"/>
              <a:t> </a:t>
            </a:r>
            <a:r>
              <a:rPr lang="en-US" baseline="0" dirty="0" err="1" smtClean="0"/>
              <a:t>paso</a:t>
            </a:r>
            <a:r>
              <a:rPr lang="en-US" baseline="0" dirty="0" smtClean="0"/>
              <a:t>.</a:t>
            </a:r>
          </a:p>
          <a:p>
            <a:r>
              <a:rPr lang="en-US" baseline="0" dirty="0" err="1" smtClean="0"/>
              <a:t>Recomendaciones</a:t>
            </a:r>
            <a:r>
              <a:rPr lang="en-US" baseline="0" dirty="0" smtClean="0"/>
              <a:t> de </a:t>
            </a:r>
            <a:r>
              <a:rPr lang="en-US" baseline="0" dirty="0" err="1" smtClean="0"/>
              <a:t>actividades</a:t>
            </a:r>
            <a:r>
              <a:rPr lang="en-US" baseline="0" dirty="0" smtClean="0"/>
              <a:t>:</a:t>
            </a:r>
          </a:p>
          <a:p>
            <a:r>
              <a:rPr lang="en-US" baseline="0" dirty="0" err="1" smtClean="0"/>
              <a:t>Una</a:t>
            </a:r>
            <a:r>
              <a:rPr lang="en-US" baseline="0" dirty="0" smtClean="0"/>
              <a:t> </a:t>
            </a:r>
            <a:r>
              <a:rPr lang="en-US" baseline="0" dirty="0" err="1" smtClean="0"/>
              <a:t>vez</a:t>
            </a:r>
            <a:r>
              <a:rPr lang="en-US" baseline="0" dirty="0" smtClean="0"/>
              <a:t> </a:t>
            </a:r>
            <a:r>
              <a:rPr lang="en-US" baseline="0" dirty="0" err="1" smtClean="0"/>
              <a:t>finalizado</a:t>
            </a:r>
            <a:r>
              <a:rPr lang="en-US" baseline="0" dirty="0" smtClean="0"/>
              <a:t> la </a:t>
            </a:r>
            <a:r>
              <a:rPr lang="en-US" baseline="0" dirty="0" err="1" smtClean="0"/>
              <a:t>presentacióndel</a:t>
            </a:r>
            <a:r>
              <a:rPr lang="en-US" baseline="0" dirty="0" smtClean="0"/>
              <a:t> </a:t>
            </a:r>
            <a:r>
              <a:rPr lang="en-US" baseline="0" dirty="0" err="1" smtClean="0"/>
              <a:t>ciclo</a:t>
            </a:r>
            <a:r>
              <a:rPr lang="en-US" baseline="0" dirty="0" smtClean="0"/>
              <a:t> de </a:t>
            </a:r>
            <a:r>
              <a:rPr lang="en-US" baseline="0" dirty="0" err="1" smtClean="0"/>
              <a:t>evalaución</a:t>
            </a:r>
            <a:r>
              <a:rPr lang="en-US" baseline="0" dirty="0" smtClean="0"/>
              <a:t>,  </a:t>
            </a:r>
            <a:r>
              <a:rPr lang="en-US" baseline="0" dirty="0" err="1" smtClean="0"/>
              <a:t>hacer</a:t>
            </a:r>
            <a:r>
              <a:rPr lang="en-US" baseline="0" dirty="0" smtClean="0"/>
              <a:t> </a:t>
            </a:r>
            <a:r>
              <a:rPr lang="en-US" baseline="0" dirty="0" err="1" smtClean="0"/>
              <a:t>grupos</a:t>
            </a:r>
            <a:r>
              <a:rPr lang="en-US" baseline="0" dirty="0" smtClean="0"/>
              <a:t> de </a:t>
            </a:r>
            <a:r>
              <a:rPr lang="en-US" baseline="0" dirty="0" err="1" smtClean="0"/>
              <a:t>trabajo</a:t>
            </a:r>
            <a:r>
              <a:rPr lang="en-US" baseline="0" dirty="0" smtClean="0"/>
              <a:t>, </a:t>
            </a:r>
            <a:r>
              <a:rPr lang="en-US" baseline="0" dirty="0" err="1" smtClean="0"/>
              <a:t>entregar</a:t>
            </a:r>
            <a:r>
              <a:rPr lang="en-US" baseline="0" dirty="0" smtClean="0"/>
              <a:t> </a:t>
            </a:r>
            <a:r>
              <a:rPr lang="en-US" baseline="0" dirty="0" err="1" smtClean="0"/>
              <a:t>papel</a:t>
            </a:r>
            <a:r>
              <a:rPr lang="en-US" baseline="0" dirty="0" smtClean="0"/>
              <a:t> de </a:t>
            </a:r>
            <a:r>
              <a:rPr lang="en-US" baseline="0" dirty="0" err="1" smtClean="0"/>
              <a:t>construcción</a:t>
            </a:r>
            <a:r>
              <a:rPr lang="en-US" baseline="0" dirty="0" smtClean="0"/>
              <a:t> para </a:t>
            </a:r>
            <a:r>
              <a:rPr lang="en-US" baseline="0" dirty="0" err="1" smtClean="0"/>
              <a:t>que</a:t>
            </a:r>
            <a:r>
              <a:rPr lang="en-US" baseline="0" dirty="0" smtClean="0"/>
              <a:t> </a:t>
            </a:r>
            <a:r>
              <a:rPr lang="en-US" baseline="0" dirty="0" err="1" smtClean="0"/>
              <a:t>recorten</a:t>
            </a:r>
            <a:r>
              <a:rPr lang="en-US" baseline="0" dirty="0" smtClean="0"/>
              <a:t>   5 </a:t>
            </a:r>
            <a:r>
              <a:rPr lang="en-US" baseline="0" dirty="0" err="1" smtClean="0"/>
              <a:t>círculos</a:t>
            </a:r>
            <a:r>
              <a:rPr lang="en-US" baseline="0" dirty="0" smtClean="0"/>
              <a:t> con </a:t>
            </a:r>
            <a:r>
              <a:rPr lang="en-US" baseline="0" dirty="0" err="1" smtClean="0"/>
              <a:t>cada</a:t>
            </a:r>
            <a:r>
              <a:rPr lang="en-US" baseline="0" dirty="0" smtClean="0"/>
              <a:t> </a:t>
            </a:r>
            <a:r>
              <a:rPr lang="en-US" baseline="0" dirty="0" err="1" smtClean="0"/>
              <a:t>paso</a:t>
            </a:r>
            <a:r>
              <a:rPr lang="en-US" baseline="0" dirty="0" smtClean="0"/>
              <a:t>. Los </a:t>
            </a:r>
            <a:r>
              <a:rPr lang="en-US" baseline="0" dirty="0" err="1" smtClean="0"/>
              <a:t>grupos</a:t>
            </a:r>
            <a:r>
              <a:rPr lang="en-US" baseline="0" dirty="0" smtClean="0"/>
              <a:t> </a:t>
            </a:r>
            <a:r>
              <a:rPr lang="en-US" baseline="0" dirty="0" err="1" smtClean="0"/>
              <a:t>presentarán</a:t>
            </a:r>
            <a:r>
              <a:rPr lang="en-US" baseline="0" dirty="0" smtClean="0"/>
              <a:t> </a:t>
            </a:r>
            <a:r>
              <a:rPr lang="en-US" baseline="0" dirty="0" err="1" smtClean="0"/>
              <a:t>mediante</a:t>
            </a:r>
            <a:r>
              <a:rPr lang="en-US" baseline="0" dirty="0" smtClean="0"/>
              <a:t> </a:t>
            </a:r>
            <a:r>
              <a:rPr lang="en-US" baseline="0" dirty="0" err="1" smtClean="0"/>
              <a:t>dramatización</a:t>
            </a:r>
            <a:r>
              <a:rPr lang="en-US" baseline="0" dirty="0" smtClean="0"/>
              <a:t> </a:t>
            </a:r>
            <a:r>
              <a:rPr lang="en-US" baseline="0" dirty="0" err="1" smtClean="0"/>
              <a:t>que</a:t>
            </a:r>
            <a:r>
              <a:rPr lang="en-US" baseline="0" dirty="0" smtClean="0"/>
              <a:t> </a:t>
            </a:r>
            <a:r>
              <a:rPr lang="en-US" baseline="0" dirty="0" err="1" smtClean="0"/>
              <a:t>ocurre</a:t>
            </a:r>
            <a:r>
              <a:rPr lang="en-US" baseline="0" dirty="0" smtClean="0"/>
              <a:t> en </a:t>
            </a:r>
            <a:r>
              <a:rPr lang="en-US" baseline="0" dirty="0" err="1" smtClean="0"/>
              <a:t>cada</a:t>
            </a:r>
            <a:r>
              <a:rPr lang="en-US" baseline="0" dirty="0" smtClean="0"/>
              <a:t> </a:t>
            </a:r>
            <a:r>
              <a:rPr lang="en-US" baseline="0" dirty="0" err="1" smtClean="0"/>
              <a:t>paso</a:t>
            </a:r>
            <a:r>
              <a:rPr lang="en-US" baseline="0" dirty="0" smtClean="0"/>
              <a:t> y </a:t>
            </a:r>
            <a:r>
              <a:rPr lang="en-US" baseline="0" dirty="0" err="1" smtClean="0"/>
              <a:t>presentan</a:t>
            </a:r>
            <a:r>
              <a:rPr lang="en-US" baseline="0" dirty="0" smtClean="0"/>
              <a:t> el </a:t>
            </a:r>
            <a:r>
              <a:rPr lang="en-US" baseline="0" dirty="0" err="1" smtClean="0"/>
              <a:t>ciclo</a:t>
            </a:r>
            <a:r>
              <a:rPr lang="en-US" baseline="0" dirty="0" smtClean="0"/>
              <a:t> </a:t>
            </a:r>
            <a:r>
              <a:rPr lang="en-US" baseline="0" dirty="0" err="1" smtClean="0"/>
              <a:t>completo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16</a:t>
            </a:fld>
            <a:endParaRPr lang="es-PR"/>
          </a:p>
        </p:txBody>
      </p:sp>
    </p:spTree>
    <p:extLst>
      <p:ext uri="{BB962C8B-B14F-4D97-AF65-F5344CB8AC3E}">
        <p14:creationId xmlns:p14="http://schemas.microsoft.com/office/powerpoint/2010/main" val="312088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Mencionar</a:t>
            </a:r>
            <a:r>
              <a:rPr lang="en-US" dirty="0" smtClean="0"/>
              <a:t> las </a:t>
            </a:r>
            <a:r>
              <a:rPr lang="en-US" dirty="0" err="1" smtClean="0"/>
              <a:t>fechas</a:t>
            </a:r>
            <a:r>
              <a:rPr lang="en-US" dirty="0" smtClean="0"/>
              <a:t> </a:t>
            </a:r>
            <a:r>
              <a:rPr lang="en-US" dirty="0" err="1" smtClean="0"/>
              <a:t>en</a:t>
            </a:r>
            <a:r>
              <a:rPr lang="en-US" dirty="0" smtClean="0"/>
              <a:t> que </a:t>
            </a:r>
            <a:r>
              <a:rPr lang="en-US" dirty="0" err="1" smtClean="0"/>
              <a:t>estan</a:t>
            </a:r>
            <a:r>
              <a:rPr lang="en-US" dirty="0" smtClean="0"/>
              <a:t> </a:t>
            </a:r>
            <a:r>
              <a:rPr lang="en-US" dirty="0" err="1" smtClean="0"/>
              <a:t>ocurriendo</a:t>
            </a:r>
            <a:r>
              <a:rPr lang="en-US" dirty="0" smtClean="0"/>
              <a:t> </a:t>
            </a:r>
            <a:r>
              <a:rPr lang="en-US" dirty="0" err="1" smtClean="0"/>
              <a:t>los</a:t>
            </a:r>
            <a:r>
              <a:rPr lang="en-US" baseline="0" dirty="0" smtClean="0"/>
              <a:t> </a:t>
            </a:r>
            <a:r>
              <a:rPr lang="en-US" baseline="0" dirty="0" err="1" smtClean="0"/>
              <a:t>pasos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17</a:t>
            </a:fld>
            <a:endParaRPr lang="es-PR"/>
          </a:p>
        </p:txBody>
      </p:sp>
    </p:spTree>
    <p:extLst>
      <p:ext uri="{BB962C8B-B14F-4D97-AF65-F5344CB8AC3E}">
        <p14:creationId xmlns:p14="http://schemas.microsoft.com/office/powerpoint/2010/main" val="396270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Proceso</a:t>
            </a:r>
            <a:r>
              <a:rPr lang="en-US" baseline="0" dirty="0" smtClean="0"/>
              <a:t> de </a:t>
            </a:r>
            <a:r>
              <a:rPr lang="en-US" baseline="0" dirty="0" err="1" smtClean="0"/>
              <a:t>orientación</a:t>
            </a:r>
            <a:r>
              <a:rPr lang="en-US" baseline="0" dirty="0" smtClean="0"/>
              <a:t> a </a:t>
            </a:r>
            <a:r>
              <a:rPr lang="en-US" baseline="0" dirty="0" err="1" smtClean="0"/>
              <a:t>todo</a:t>
            </a:r>
            <a:r>
              <a:rPr lang="en-US" baseline="0" dirty="0" smtClean="0"/>
              <a:t> el personal </a:t>
            </a:r>
            <a:r>
              <a:rPr lang="en-US" baseline="0" dirty="0" err="1" smtClean="0"/>
              <a:t>docente</a:t>
            </a:r>
            <a:r>
              <a:rPr lang="en-US" baseline="0" dirty="0" smtClean="0"/>
              <a:t>, maestros y </a:t>
            </a:r>
            <a:r>
              <a:rPr lang="en-US" baseline="0" dirty="0" err="1" smtClean="0"/>
              <a:t>directores</a:t>
            </a:r>
            <a:r>
              <a:rPr lang="en-US" baseline="0" dirty="0" smtClean="0"/>
              <a:t> de </a:t>
            </a:r>
            <a:r>
              <a:rPr lang="en-US" baseline="0" dirty="0" err="1" smtClean="0"/>
              <a:t>escuelas</a:t>
            </a:r>
            <a:r>
              <a:rPr lang="en-US" baseline="0" dirty="0" smtClean="0"/>
              <a:t>. </a:t>
            </a:r>
          </a:p>
          <a:p>
            <a:r>
              <a:rPr lang="en-US" baseline="0" dirty="0" err="1" smtClean="0"/>
              <a:t>Es</a:t>
            </a:r>
            <a:r>
              <a:rPr lang="en-US" baseline="0" dirty="0" smtClean="0"/>
              <a:t> </a:t>
            </a:r>
            <a:r>
              <a:rPr lang="en-US" baseline="0" dirty="0" err="1" smtClean="0"/>
              <a:t>importante</a:t>
            </a:r>
            <a:r>
              <a:rPr lang="en-US" baseline="0" dirty="0" smtClean="0"/>
              <a:t> que </a:t>
            </a:r>
            <a:r>
              <a:rPr lang="en-US" baseline="0" dirty="0" err="1" smtClean="0"/>
              <a:t>todos</a:t>
            </a:r>
            <a:r>
              <a:rPr lang="en-US" baseline="0" dirty="0" smtClean="0"/>
              <a:t> </a:t>
            </a:r>
            <a:r>
              <a:rPr lang="en-US" baseline="0" dirty="0" err="1" smtClean="0"/>
              <a:t>sean</a:t>
            </a:r>
            <a:r>
              <a:rPr lang="en-US" baseline="0" dirty="0" smtClean="0"/>
              <a:t> </a:t>
            </a:r>
            <a:r>
              <a:rPr lang="en-US" baseline="0" dirty="0" err="1" smtClean="0"/>
              <a:t>orientados</a:t>
            </a:r>
            <a:r>
              <a:rPr lang="en-US" baseline="0" dirty="0" smtClean="0"/>
              <a:t>.</a:t>
            </a:r>
          </a:p>
          <a:p>
            <a:r>
              <a:rPr lang="en-US" baseline="0" dirty="0" smtClean="0"/>
              <a:t> Si un maestro </a:t>
            </a:r>
            <a:r>
              <a:rPr lang="en-US" baseline="0" dirty="0" err="1" smtClean="0"/>
              <a:t>comienza</a:t>
            </a:r>
            <a:r>
              <a:rPr lang="en-US" baseline="0" dirty="0" smtClean="0"/>
              <a:t> </a:t>
            </a:r>
            <a:r>
              <a:rPr lang="en-US" baseline="0" dirty="0" err="1" smtClean="0"/>
              <a:t>luego</a:t>
            </a:r>
            <a:r>
              <a:rPr lang="en-US" baseline="0" dirty="0" smtClean="0"/>
              <a:t> de </a:t>
            </a:r>
            <a:r>
              <a:rPr lang="en-US" baseline="0" dirty="0" err="1" smtClean="0"/>
              <a:t>esta</a:t>
            </a:r>
            <a:r>
              <a:rPr lang="en-US" baseline="0" dirty="0" smtClean="0"/>
              <a:t> </a:t>
            </a:r>
            <a:r>
              <a:rPr lang="en-US" baseline="0" dirty="0" err="1" smtClean="0"/>
              <a:t>orientacion</a:t>
            </a:r>
            <a:r>
              <a:rPr lang="en-US" baseline="0" dirty="0" smtClean="0"/>
              <a:t> el director </a:t>
            </a:r>
            <a:r>
              <a:rPr lang="en-US" baseline="0" dirty="0" err="1" smtClean="0"/>
              <a:t>es</a:t>
            </a:r>
            <a:r>
              <a:rPr lang="en-US" baseline="0" dirty="0" smtClean="0"/>
              <a:t> </a:t>
            </a:r>
            <a:r>
              <a:rPr lang="en-US" baseline="0" dirty="0" err="1" smtClean="0"/>
              <a:t>responsable</a:t>
            </a:r>
            <a:r>
              <a:rPr lang="en-US" baseline="0" dirty="0" smtClean="0"/>
              <a:t> de </a:t>
            </a:r>
            <a:r>
              <a:rPr lang="en-US" baseline="0" dirty="0" err="1" smtClean="0"/>
              <a:t>orientar</a:t>
            </a:r>
            <a:r>
              <a:rPr lang="en-US" baseline="0" dirty="0" smtClean="0"/>
              <a:t> al maestro y </a:t>
            </a:r>
            <a:r>
              <a:rPr lang="en-US" baseline="0" dirty="0" err="1" smtClean="0"/>
              <a:t>tener</a:t>
            </a:r>
            <a:r>
              <a:rPr lang="en-US" baseline="0" dirty="0" smtClean="0"/>
              <a:t> </a:t>
            </a:r>
            <a:r>
              <a:rPr lang="en-US" baseline="0" dirty="0" err="1" smtClean="0"/>
              <a:t>evidencia</a:t>
            </a:r>
            <a:r>
              <a:rPr lang="en-US" baseline="0" dirty="0" smtClean="0"/>
              <a:t> de la </a:t>
            </a:r>
            <a:r>
              <a:rPr lang="en-US" baseline="0" dirty="0" err="1" smtClean="0"/>
              <a:t>reunión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18</a:t>
            </a:fld>
            <a:endParaRPr lang="es-PR"/>
          </a:p>
        </p:txBody>
      </p:sp>
    </p:spTree>
    <p:extLst>
      <p:ext uri="{BB962C8B-B14F-4D97-AF65-F5344CB8AC3E}">
        <p14:creationId xmlns:p14="http://schemas.microsoft.com/office/powerpoint/2010/main" val="416653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Presentar</a:t>
            </a:r>
            <a:r>
              <a:rPr lang="en-US" baseline="0" dirty="0" smtClean="0"/>
              <a:t> </a:t>
            </a:r>
            <a:r>
              <a:rPr lang="en-US" baseline="0" dirty="0" err="1" smtClean="0"/>
              <a:t>los</a:t>
            </a:r>
            <a:r>
              <a:rPr lang="en-US" baseline="0" dirty="0" smtClean="0"/>
              <a:t> </a:t>
            </a:r>
            <a:r>
              <a:rPr lang="en-US" baseline="0" dirty="0" err="1" smtClean="0"/>
              <a:t>anejos</a:t>
            </a:r>
            <a:r>
              <a:rPr lang="en-US" baseline="0" dirty="0" smtClean="0"/>
              <a:t>. </a:t>
            </a:r>
            <a:r>
              <a:rPr lang="en-US" baseline="0" dirty="0" err="1" smtClean="0"/>
              <a:t>Puedes</a:t>
            </a:r>
            <a:r>
              <a:rPr lang="en-US" baseline="0" dirty="0" smtClean="0"/>
              <a:t> </a:t>
            </a:r>
            <a:r>
              <a:rPr lang="en-US" baseline="0" dirty="0" err="1" smtClean="0"/>
              <a:t>presentar</a:t>
            </a:r>
            <a:r>
              <a:rPr lang="en-US" baseline="0" dirty="0" smtClean="0"/>
              <a:t> </a:t>
            </a:r>
            <a:r>
              <a:rPr lang="en-US" baseline="0" dirty="0" err="1" smtClean="0"/>
              <a:t>los</a:t>
            </a:r>
            <a:r>
              <a:rPr lang="en-US" baseline="0" dirty="0" smtClean="0"/>
              <a:t> </a:t>
            </a:r>
            <a:r>
              <a:rPr lang="en-US" baseline="0" dirty="0" err="1" smtClean="0"/>
              <a:t>anejos</a:t>
            </a:r>
            <a:r>
              <a:rPr lang="en-US" baseline="0" dirty="0" smtClean="0"/>
              <a:t> </a:t>
            </a:r>
            <a:r>
              <a:rPr lang="en-US" baseline="0" dirty="0" err="1" smtClean="0"/>
              <a:t>en</a:t>
            </a:r>
            <a:r>
              <a:rPr lang="en-US" baseline="0" dirty="0" smtClean="0"/>
              <a:t> word que  para que se </a:t>
            </a:r>
            <a:r>
              <a:rPr lang="en-US" baseline="0" dirty="0" err="1" smtClean="0"/>
              <a:t>puedan</a:t>
            </a:r>
            <a:r>
              <a:rPr lang="en-US" baseline="0" dirty="0" smtClean="0"/>
              <a:t> </a:t>
            </a:r>
            <a:r>
              <a:rPr lang="en-US" baseline="0" dirty="0" err="1" smtClean="0"/>
              <a:t>ver</a:t>
            </a:r>
            <a:r>
              <a:rPr lang="en-US" baseline="0" dirty="0" smtClean="0"/>
              <a:t> mas </a:t>
            </a:r>
            <a:r>
              <a:rPr lang="en-US" baseline="0" dirty="0" err="1" smtClean="0"/>
              <a:t>grande</a:t>
            </a:r>
            <a:r>
              <a:rPr lang="en-US" baseline="0" dirty="0" smtClean="0"/>
              <a:t>.</a:t>
            </a:r>
          </a:p>
          <a:p>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que el director </a:t>
            </a:r>
            <a:r>
              <a:rPr lang="en-US" baseline="0" dirty="0" err="1" smtClean="0"/>
              <a:t>conozca</a:t>
            </a:r>
            <a:r>
              <a:rPr lang="en-US" baseline="0" dirty="0" smtClean="0"/>
              <a:t> </a:t>
            </a:r>
            <a:r>
              <a:rPr lang="en-US" baseline="0" dirty="0" err="1" smtClean="0"/>
              <a:t>los</a:t>
            </a:r>
            <a:r>
              <a:rPr lang="en-US" baseline="0" dirty="0" smtClean="0"/>
              <a:t> </a:t>
            </a:r>
            <a:r>
              <a:rPr lang="en-US" baseline="0" dirty="0" err="1" smtClean="0"/>
              <a:t>anejos</a:t>
            </a:r>
            <a:r>
              <a:rPr lang="en-US" baseline="0" dirty="0" smtClean="0"/>
              <a:t>,  </a:t>
            </a:r>
            <a:r>
              <a:rPr lang="en-US" baseline="0" dirty="0" err="1" smtClean="0"/>
              <a:t>quien</a:t>
            </a:r>
            <a:r>
              <a:rPr lang="en-US" baseline="0" dirty="0" smtClean="0"/>
              <a:t> </a:t>
            </a:r>
            <a:r>
              <a:rPr lang="en-US" baseline="0" dirty="0" err="1" smtClean="0"/>
              <a:t>los</a:t>
            </a:r>
            <a:r>
              <a:rPr lang="en-US" baseline="0" dirty="0" smtClean="0"/>
              <a:t> </a:t>
            </a:r>
            <a:r>
              <a:rPr lang="en-US" baseline="0" dirty="0" err="1" smtClean="0"/>
              <a:t>adminsitra</a:t>
            </a:r>
            <a:r>
              <a:rPr lang="en-US" baseline="0" dirty="0" smtClean="0"/>
              <a:t> y el </a:t>
            </a:r>
            <a:r>
              <a:rPr lang="en-US" baseline="0" dirty="0" err="1" smtClean="0"/>
              <a:t>propósito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19</a:t>
            </a:fld>
            <a:endParaRPr lang="es-PR"/>
          </a:p>
        </p:txBody>
      </p:sp>
    </p:spTree>
    <p:extLst>
      <p:ext uri="{BB962C8B-B14F-4D97-AF65-F5344CB8AC3E}">
        <p14:creationId xmlns:p14="http://schemas.microsoft.com/office/powerpoint/2010/main" val="3613011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 </a:t>
            </a:r>
            <a:r>
              <a:rPr lang="en-US" dirty="0" err="1" smtClean="0"/>
              <a:t>documento</a:t>
            </a:r>
            <a:r>
              <a:rPr lang="en-US" dirty="0" smtClean="0"/>
              <a:t> se </a:t>
            </a:r>
            <a:r>
              <a:rPr lang="en-US" dirty="0" err="1" smtClean="0"/>
              <a:t>puede</a:t>
            </a:r>
            <a:r>
              <a:rPr lang="en-US" dirty="0" smtClean="0"/>
              <a:t> </a:t>
            </a:r>
            <a:r>
              <a:rPr lang="en-US" dirty="0" err="1" smtClean="0"/>
              <a:t>utilizar</a:t>
            </a:r>
            <a:r>
              <a:rPr lang="en-US" dirty="0" smtClean="0"/>
              <a:t> para </a:t>
            </a:r>
            <a:r>
              <a:rPr lang="en-US" dirty="0" err="1" smtClean="0"/>
              <a:t>preobseravación</a:t>
            </a:r>
            <a:r>
              <a:rPr lang="en-US" dirty="0" smtClean="0"/>
              <a:t>,</a:t>
            </a:r>
            <a:r>
              <a:rPr lang="en-US" baseline="0" dirty="0" smtClean="0"/>
              <a:t> </a:t>
            </a:r>
            <a:r>
              <a:rPr lang="en-US" baseline="0" dirty="0" err="1" smtClean="0"/>
              <a:t>postobservación</a:t>
            </a:r>
            <a:r>
              <a:rPr lang="en-US" baseline="0" dirty="0" smtClean="0"/>
              <a:t> o </a:t>
            </a:r>
            <a:r>
              <a:rPr lang="en-US" baseline="0" dirty="0" err="1" smtClean="0"/>
              <a:t>seguimiento</a:t>
            </a:r>
            <a:r>
              <a:rPr lang="en-US" baseline="0" dirty="0" smtClean="0"/>
              <a:t>.</a:t>
            </a:r>
          </a:p>
          <a:p>
            <a:r>
              <a:rPr lang="en-US" baseline="0" dirty="0" smtClean="0"/>
              <a:t>Lo </a:t>
            </a:r>
            <a:r>
              <a:rPr lang="en-US" baseline="0" dirty="0" err="1" smtClean="0"/>
              <a:t>pueden</a:t>
            </a:r>
            <a:r>
              <a:rPr lang="en-US" baseline="0" dirty="0" smtClean="0"/>
              <a:t> </a:t>
            </a:r>
            <a:r>
              <a:rPr lang="en-US" baseline="0" dirty="0" err="1" smtClean="0"/>
              <a:t>utilizar</a:t>
            </a:r>
            <a:r>
              <a:rPr lang="en-US" baseline="0" dirty="0" smtClean="0"/>
              <a:t> el director y </a:t>
            </a:r>
            <a:r>
              <a:rPr lang="en-US" baseline="0" dirty="0" err="1" smtClean="0"/>
              <a:t>facilitadores</a:t>
            </a:r>
            <a:r>
              <a:rPr lang="en-US" baseline="0" dirty="0" smtClean="0"/>
              <a:t> de la </a:t>
            </a:r>
            <a:r>
              <a:rPr lang="en-US" baseline="0" dirty="0" err="1" smtClean="0"/>
              <a:t>docencia</a:t>
            </a:r>
            <a:r>
              <a:rPr lang="en-US" baseline="0" dirty="0" smtClean="0"/>
              <a:t>.  </a:t>
            </a:r>
          </a:p>
          <a:p>
            <a:r>
              <a:rPr lang="en-US" baseline="0" dirty="0" err="1" smtClean="0"/>
              <a:t>En</a:t>
            </a:r>
            <a:r>
              <a:rPr lang="en-US" baseline="0" dirty="0" smtClean="0"/>
              <a:t> el area de </a:t>
            </a:r>
            <a:r>
              <a:rPr lang="en-US" baseline="0" dirty="0" err="1" smtClean="0"/>
              <a:t>observación</a:t>
            </a:r>
            <a:r>
              <a:rPr lang="en-US" baseline="0" dirty="0" smtClean="0"/>
              <a:t> </a:t>
            </a:r>
            <a:r>
              <a:rPr lang="en-US" baseline="0" dirty="0" err="1" smtClean="0"/>
              <a:t>escribir</a:t>
            </a:r>
            <a:r>
              <a:rPr lang="en-US" baseline="0" dirty="0" smtClean="0"/>
              <a:t> </a:t>
            </a:r>
            <a:r>
              <a:rPr lang="en-US" baseline="0" dirty="0" err="1" smtClean="0"/>
              <a:t>exactament</a:t>
            </a:r>
            <a:r>
              <a:rPr lang="en-US" baseline="0" dirty="0" smtClean="0"/>
              <a:t> </a:t>
            </a:r>
            <a:r>
              <a:rPr lang="en-US" baseline="0" dirty="0" err="1" smtClean="0"/>
              <a:t>cual</a:t>
            </a:r>
            <a:r>
              <a:rPr lang="en-US" baseline="0" dirty="0" smtClean="0"/>
              <a:t> </a:t>
            </a:r>
            <a:r>
              <a:rPr lang="en-US" baseline="0" dirty="0" err="1" smtClean="0"/>
              <a:t>es</a:t>
            </a:r>
            <a:r>
              <a:rPr lang="en-US" baseline="0" dirty="0" smtClean="0"/>
              <a:t> el </a:t>
            </a:r>
            <a:r>
              <a:rPr lang="en-US" baseline="0" dirty="0" err="1" smtClean="0"/>
              <a:t>apoyo</a:t>
            </a:r>
            <a:r>
              <a:rPr lang="en-US" baseline="0" dirty="0" smtClean="0"/>
              <a:t>.</a:t>
            </a:r>
          </a:p>
          <a:p>
            <a:r>
              <a:rPr lang="en-US" baseline="0" dirty="0" smtClean="0"/>
              <a:t>Este </a:t>
            </a:r>
            <a:r>
              <a:rPr lang="en-US" baseline="0" dirty="0" err="1" smtClean="0"/>
              <a:t>documento</a:t>
            </a:r>
            <a:r>
              <a:rPr lang="en-US" baseline="0" dirty="0" smtClean="0"/>
              <a:t> </a:t>
            </a:r>
            <a:r>
              <a:rPr lang="en-US" baseline="0" dirty="0" err="1" smtClean="0"/>
              <a:t>sustituye</a:t>
            </a:r>
            <a:r>
              <a:rPr lang="en-US" baseline="0" dirty="0" smtClean="0"/>
              <a:t> el </a:t>
            </a:r>
            <a:r>
              <a:rPr lang="en-US" baseline="0" dirty="0" err="1" smtClean="0"/>
              <a:t>documento</a:t>
            </a:r>
            <a:r>
              <a:rPr lang="en-US" baseline="0" dirty="0" smtClean="0"/>
              <a:t> de la </a:t>
            </a:r>
            <a:r>
              <a:rPr lang="en-US" baseline="0" dirty="0" err="1" smtClean="0"/>
              <a:t>autoevalaución</a:t>
            </a:r>
            <a:r>
              <a:rPr lang="en-US" baseline="0" dirty="0" smtClean="0"/>
              <a:t>. El maestro no lo </a:t>
            </a:r>
            <a:r>
              <a:rPr lang="en-US" baseline="0" dirty="0" err="1" smtClean="0"/>
              <a:t>cumplimenta</a:t>
            </a:r>
            <a:r>
              <a:rPr lang="en-US" baseline="0" dirty="0" smtClean="0"/>
              <a:t> solo. El director </a:t>
            </a:r>
            <a:r>
              <a:rPr lang="en-US" baseline="0" dirty="0" err="1" smtClean="0"/>
              <a:t>tiene</a:t>
            </a:r>
            <a:r>
              <a:rPr lang="en-US" baseline="0" dirty="0" smtClean="0"/>
              <a:t> que </a:t>
            </a:r>
            <a:r>
              <a:rPr lang="en-US" baseline="0" dirty="0" err="1" smtClean="0"/>
              <a:t>realizar</a:t>
            </a:r>
            <a:r>
              <a:rPr lang="en-US" baseline="0" dirty="0" smtClean="0"/>
              <a:t> la </a:t>
            </a:r>
            <a:r>
              <a:rPr lang="en-US" baseline="0" dirty="0" err="1" smtClean="0"/>
              <a:t>visita</a:t>
            </a:r>
            <a:r>
              <a:rPr lang="en-US" baseline="0" dirty="0" smtClean="0"/>
              <a:t> para </a:t>
            </a:r>
            <a:r>
              <a:rPr lang="en-US" baseline="0" dirty="0" err="1" smtClean="0"/>
              <a:t>identificar</a:t>
            </a:r>
            <a:r>
              <a:rPr lang="en-US" baseline="0" dirty="0" smtClean="0"/>
              <a:t> la </a:t>
            </a:r>
            <a:r>
              <a:rPr lang="en-US" baseline="0" dirty="0" err="1" smtClean="0"/>
              <a:t>necesidad</a:t>
            </a:r>
            <a:r>
              <a:rPr lang="en-US" baseline="0" dirty="0" smtClean="0"/>
              <a:t>. </a:t>
            </a:r>
          </a:p>
          <a:p>
            <a:r>
              <a:rPr lang="en-US" baseline="0" dirty="0" err="1" smtClean="0"/>
              <a:t>Esta</a:t>
            </a:r>
            <a:r>
              <a:rPr lang="en-US" baseline="0" dirty="0" smtClean="0"/>
              <a:t> </a:t>
            </a:r>
            <a:r>
              <a:rPr lang="en-US" baseline="0" dirty="0" err="1" smtClean="0"/>
              <a:t>visita</a:t>
            </a:r>
            <a:r>
              <a:rPr lang="en-US" baseline="0" dirty="0" smtClean="0"/>
              <a:t> </a:t>
            </a:r>
            <a:r>
              <a:rPr lang="en-US" baseline="0" dirty="0" err="1" smtClean="0"/>
              <a:t>debe</a:t>
            </a:r>
            <a:r>
              <a:rPr lang="en-US" baseline="0" dirty="0" smtClean="0"/>
              <a:t>  </a:t>
            </a:r>
            <a:r>
              <a:rPr lang="en-US" baseline="0" dirty="0" err="1" smtClean="0"/>
              <a:t>ocurrir</a:t>
            </a:r>
            <a:r>
              <a:rPr lang="en-US" baseline="0" dirty="0" smtClean="0"/>
              <a:t> </a:t>
            </a:r>
            <a:r>
              <a:rPr lang="en-US" baseline="0" dirty="0" err="1" smtClean="0"/>
              <a:t>durante</a:t>
            </a:r>
            <a:r>
              <a:rPr lang="en-US" baseline="0" dirty="0" smtClean="0"/>
              <a:t> el </a:t>
            </a:r>
            <a:r>
              <a:rPr lang="en-US" baseline="0" dirty="0" err="1" smtClean="0"/>
              <a:t>mes</a:t>
            </a:r>
            <a:r>
              <a:rPr lang="en-US" baseline="0" dirty="0" smtClean="0"/>
              <a:t> de </a:t>
            </a:r>
            <a:r>
              <a:rPr lang="en-US" baseline="0" dirty="0" err="1" smtClean="0"/>
              <a:t>agosto</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20</a:t>
            </a:fld>
            <a:endParaRPr lang="es-PR"/>
          </a:p>
        </p:txBody>
      </p:sp>
    </p:spTree>
    <p:extLst>
      <p:ext uri="{BB962C8B-B14F-4D97-AF65-F5344CB8AC3E}">
        <p14:creationId xmlns:p14="http://schemas.microsoft.com/office/powerpoint/2010/main" val="212296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Una</a:t>
            </a:r>
            <a:r>
              <a:rPr lang="en-US" dirty="0" smtClean="0"/>
              <a:t> </a:t>
            </a:r>
            <a:r>
              <a:rPr lang="en-US" dirty="0" err="1" smtClean="0"/>
              <a:t>vez</a:t>
            </a:r>
            <a:r>
              <a:rPr lang="en-US" dirty="0" smtClean="0"/>
              <a:t> que el director </a:t>
            </a:r>
            <a:r>
              <a:rPr lang="en-US" dirty="0" err="1" smtClean="0"/>
              <a:t>realice</a:t>
            </a:r>
            <a:r>
              <a:rPr lang="en-US" dirty="0" smtClean="0"/>
              <a:t> las </a:t>
            </a:r>
            <a:r>
              <a:rPr lang="en-US" dirty="0" err="1" smtClean="0"/>
              <a:t>visitas</a:t>
            </a:r>
            <a:r>
              <a:rPr lang="en-US" baseline="0" dirty="0" smtClean="0"/>
              <a:t> se </a:t>
            </a:r>
            <a:r>
              <a:rPr lang="en-US" baseline="0" dirty="0" err="1" smtClean="0"/>
              <a:t>recomienda</a:t>
            </a:r>
            <a:r>
              <a:rPr lang="en-US" baseline="0" dirty="0" smtClean="0"/>
              <a:t> que </a:t>
            </a:r>
            <a:r>
              <a:rPr lang="en-US" baseline="0" dirty="0" err="1" smtClean="0"/>
              <a:t>semanalmente</a:t>
            </a:r>
            <a:r>
              <a:rPr lang="en-US" baseline="0" dirty="0" smtClean="0"/>
              <a:t> la </a:t>
            </a:r>
            <a:r>
              <a:rPr lang="en-US" baseline="0" dirty="0" err="1" smtClean="0"/>
              <a:t>envie</a:t>
            </a:r>
            <a:r>
              <a:rPr lang="en-US" baseline="0" dirty="0" smtClean="0"/>
              <a:t> al </a:t>
            </a:r>
            <a:r>
              <a:rPr lang="en-US" baseline="0" dirty="0" err="1" smtClean="0"/>
              <a:t>supte</a:t>
            </a:r>
            <a:r>
              <a:rPr lang="en-US" baseline="0" dirty="0" smtClean="0"/>
              <a:t> de la </a:t>
            </a:r>
            <a:r>
              <a:rPr lang="en-US" baseline="0" dirty="0" err="1" smtClean="0"/>
              <a:t>docencia</a:t>
            </a:r>
            <a:r>
              <a:rPr lang="en-US" baseline="0" dirty="0" smtClean="0"/>
              <a:t> para </a:t>
            </a:r>
            <a:r>
              <a:rPr lang="en-US" baseline="0" dirty="0" err="1" smtClean="0"/>
              <a:t>ir</a:t>
            </a:r>
            <a:r>
              <a:rPr lang="en-US" baseline="0" dirty="0" smtClean="0"/>
              <a:t> </a:t>
            </a:r>
            <a:r>
              <a:rPr lang="en-US" baseline="0" dirty="0" err="1" smtClean="0"/>
              <a:t>coordinando</a:t>
            </a:r>
            <a:r>
              <a:rPr lang="en-US" baseline="0" dirty="0" smtClean="0"/>
              <a:t> las </a:t>
            </a:r>
            <a:r>
              <a:rPr lang="en-US" baseline="0" dirty="0" err="1" smtClean="0"/>
              <a:t>visitas</a:t>
            </a:r>
            <a:r>
              <a:rPr lang="en-US" baseline="0" dirty="0" smtClean="0"/>
              <a:t>.</a:t>
            </a:r>
          </a:p>
          <a:p>
            <a:r>
              <a:rPr lang="en-US" baseline="0" dirty="0" err="1" smtClean="0"/>
              <a:t>En</a:t>
            </a:r>
            <a:r>
              <a:rPr lang="en-US" baseline="0" dirty="0" smtClean="0"/>
              <a:t> el </a:t>
            </a:r>
            <a:r>
              <a:rPr lang="en-US" baseline="0" dirty="0" err="1" smtClean="0"/>
              <a:t>área</a:t>
            </a:r>
            <a:r>
              <a:rPr lang="en-US" baseline="0" dirty="0" smtClean="0"/>
              <a:t> </a:t>
            </a:r>
            <a:r>
              <a:rPr lang="en-US" baseline="0" dirty="0" smtClean="0"/>
              <a:t>de </a:t>
            </a:r>
            <a:r>
              <a:rPr lang="en-US" baseline="0" dirty="0" err="1" smtClean="0"/>
              <a:t>intervenciones</a:t>
            </a:r>
            <a:r>
              <a:rPr lang="en-US" baseline="0" dirty="0" smtClean="0"/>
              <a:t> </a:t>
            </a:r>
            <a:r>
              <a:rPr lang="en-US" baseline="0" dirty="0" err="1" smtClean="0"/>
              <a:t>escribir</a:t>
            </a:r>
            <a:r>
              <a:rPr lang="en-US" baseline="0" dirty="0" smtClean="0"/>
              <a:t> </a:t>
            </a:r>
            <a:r>
              <a:rPr lang="en-US" baseline="0" dirty="0" err="1" smtClean="0"/>
              <a:t>exactamenete</a:t>
            </a:r>
            <a:r>
              <a:rPr lang="en-US" baseline="0" dirty="0" smtClean="0"/>
              <a:t> lo que se </a:t>
            </a:r>
            <a:r>
              <a:rPr lang="en-US" baseline="0" dirty="0" err="1" smtClean="0"/>
              <a:t>escribió</a:t>
            </a:r>
            <a:r>
              <a:rPr lang="en-US" baseline="0" dirty="0" smtClean="0"/>
              <a:t> </a:t>
            </a:r>
            <a:r>
              <a:rPr lang="en-US" baseline="0" dirty="0" err="1" smtClean="0"/>
              <a:t>en</a:t>
            </a:r>
            <a:r>
              <a:rPr lang="en-US" baseline="0" dirty="0" smtClean="0"/>
              <a:t> las </a:t>
            </a:r>
            <a:r>
              <a:rPr lang="en-US" baseline="0" dirty="0" err="1" smtClean="0"/>
              <a:t>observaciones</a:t>
            </a:r>
            <a:r>
              <a:rPr lang="en-US" baseline="0" dirty="0" smtClean="0"/>
              <a:t> de la </a:t>
            </a:r>
            <a:r>
              <a:rPr lang="en-US" baseline="0" dirty="0" err="1" smtClean="0"/>
              <a:t>guía</a:t>
            </a:r>
            <a:r>
              <a:rPr lang="en-US" baseline="0" dirty="0" smtClean="0"/>
              <a:t> </a:t>
            </a:r>
            <a:r>
              <a:rPr lang="en-US" baseline="0" dirty="0" smtClean="0"/>
              <a:t>de </a:t>
            </a:r>
            <a:r>
              <a:rPr lang="en-US" baseline="0" dirty="0" err="1" smtClean="0"/>
              <a:t>apoyo</a:t>
            </a:r>
            <a:r>
              <a:rPr lang="en-US" baseline="0" dirty="0" smtClean="0"/>
              <a:t> a la </a:t>
            </a:r>
            <a:r>
              <a:rPr lang="en-US" baseline="0" dirty="0" err="1" smtClean="0"/>
              <a:t>docencia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22</a:t>
            </a:fld>
            <a:endParaRPr lang="es-PR"/>
          </a:p>
        </p:txBody>
      </p:sp>
    </p:spTree>
    <p:extLst>
      <p:ext uri="{BB962C8B-B14F-4D97-AF65-F5344CB8AC3E}">
        <p14:creationId xmlns:p14="http://schemas.microsoft.com/office/powerpoint/2010/main" val="401022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presentacion</a:t>
            </a:r>
            <a:r>
              <a:rPr lang="en-US" dirty="0" smtClean="0"/>
              <a:t> de divide </a:t>
            </a:r>
            <a:r>
              <a:rPr lang="en-US" dirty="0" err="1" smtClean="0"/>
              <a:t>en</a:t>
            </a:r>
            <a:r>
              <a:rPr lang="en-US" dirty="0" smtClean="0"/>
              <a:t> dos </a:t>
            </a:r>
            <a:r>
              <a:rPr lang="en-US" dirty="0" err="1" smtClean="0"/>
              <a:t>partes</a:t>
            </a:r>
            <a:r>
              <a:rPr lang="en-US" dirty="0" smtClean="0"/>
              <a:t> </a:t>
            </a:r>
            <a:r>
              <a:rPr lang="en-US" dirty="0" err="1" smtClean="0"/>
              <a:t>comenzaremos</a:t>
            </a:r>
            <a:r>
              <a:rPr lang="en-US" dirty="0" smtClean="0"/>
              <a:t> con</a:t>
            </a:r>
            <a:r>
              <a:rPr lang="en-US" baseline="0" dirty="0" smtClean="0"/>
              <a:t> el </a:t>
            </a:r>
            <a:r>
              <a:rPr lang="en-US" baseline="0" dirty="0" err="1" smtClean="0"/>
              <a:t>sistema</a:t>
            </a:r>
            <a:r>
              <a:rPr lang="en-US" baseline="0" dirty="0" smtClean="0"/>
              <a:t> de </a:t>
            </a:r>
            <a:r>
              <a:rPr lang="en-US" baseline="0" dirty="0" err="1" smtClean="0"/>
              <a:t>apoyo</a:t>
            </a:r>
            <a:r>
              <a:rPr lang="en-US" baseline="0" dirty="0" smtClean="0"/>
              <a:t> al </a:t>
            </a:r>
            <a:r>
              <a:rPr lang="en-US" baseline="0" dirty="0" err="1" smtClean="0"/>
              <a:t>lidrerazo</a:t>
            </a:r>
            <a:r>
              <a:rPr lang="en-US" baseline="0" dirty="0" smtClean="0"/>
              <a:t> </a:t>
            </a:r>
            <a:r>
              <a:rPr lang="en-US" baseline="0" dirty="0" err="1" smtClean="0"/>
              <a:t>efectivo</a:t>
            </a:r>
            <a:r>
              <a:rPr lang="en-US" baseline="0" dirty="0" smtClean="0"/>
              <a:t> del maestro y </a:t>
            </a:r>
            <a:r>
              <a:rPr lang="en-US" baseline="0" dirty="0" err="1" smtClean="0"/>
              <a:t>luego</a:t>
            </a:r>
            <a:r>
              <a:rPr lang="en-US" baseline="0" dirty="0" smtClean="0"/>
              <a:t> </a:t>
            </a:r>
            <a:r>
              <a:rPr lang="en-US" baseline="0" dirty="0" err="1" smtClean="0"/>
              <a:t>ladel</a:t>
            </a:r>
            <a:r>
              <a:rPr lang="en-US" baseline="0" dirty="0" smtClean="0"/>
              <a:t> director.</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a:t>
            </a:fld>
            <a:endParaRPr lang="es-PR"/>
          </a:p>
        </p:txBody>
      </p:sp>
    </p:spTree>
    <p:extLst>
      <p:ext uri="{BB962C8B-B14F-4D97-AF65-F5344CB8AC3E}">
        <p14:creationId xmlns:p14="http://schemas.microsoft.com/office/powerpoint/2010/main" val="283426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Esta</a:t>
            </a:r>
            <a:r>
              <a:rPr lang="en-US" baseline="0" dirty="0" smtClean="0"/>
              <a:t> </a:t>
            </a:r>
            <a:r>
              <a:rPr lang="en-US" baseline="0" dirty="0" err="1" smtClean="0"/>
              <a:t>rubrica</a:t>
            </a:r>
            <a:r>
              <a:rPr lang="en-US" baseline="0" dirty="0" smtClean="0"/>
              <a:t> la </a:t>
            </a:r>
            <a:r>
              <a:rPr lang="en-US" baseline="0" dirty="0" err="1" smtClean="0"/>
              <a:t>utiliza</a:t>
            </a:r>
            <a:r>
              <a:rPr lang="en-US" baseline="0" dirty="0" smtClean="0"/>
              <a:t> el director para </a:t>
            </a:r>
            <a:r>
              <a:rPr lang="en-US" baseline="0" dirty="0" err="1" smtClean="0"/>
              <a:t>asignar</a:t>
            </a:r>
            <a:r>
              <a:rPr lang="en-US" baseline="0" dirty="0" smtClean="0"/>
              <a:t> las </a:t>
            </a:r>
            <a:r>
              <a:rPr lang="en-US" baseline="0" dirty="0" err="1" smtClean="0"/>
              <a:t>puntuaciones</a:t>
            </a:r>
            <a:r>
              <a:rPr lang="en-US" baseline="0" dirty="0" smtClean="0"/>
              <a:t> </a:t>
            </a:r>
            <a:r>
              <a:rPr lang="en-US" baseline="0" dirty="0" err="1" smtClean="0"/>
              <a:t>según</a:t>
            </a:r>
            <a:r>
              <a:rPr lang="en-US" baseline="0" dirty="0" smtClean="0"/>
              <a:t> </a:t>
            </a:r>
            <a:r>
              <a:rPr lang="en-US" baseline="0" dirty="0" err="1" smtClean="0"/>
              <a:t>realiza</a:t>
            </a:r>
            <a:r>
              <a:rPr lang="en-US" baseline="0" dirty="0" smtClean="0"/>
              <a:t> las </a:t>
            </a:r>
            <a:r>
              <a:rPr lang="en-US" baseline="0" dirty="0" err="1" smtClean="0"/>
              <a:t>visitas</a:t>
            </a:r>
            <a:r>
              <a:rPr lang="en-US" baseline="0" dirty="0" smtClean="0"/>
              <a:t>. </a:t>
            </a:r>
          </a:p>
          <a:p>
            <a:r>
              <a:rPr lang="en-US" baseline="0" dirty="0" smtClean="0"/>
              <a:t>La SEM 03 A-  </a:t>
            </a:r>
            <a:r>
              <a:rPr lang="en-US" baseline="0" dirty="0" err="1" smtClean="0"/>
              <a:t>corresponde</a:t>
            </a:r>
            <a:r>
              <a:rPr lang="en-US" baseline="0" dirty="0" smtClean="0"/>
              <a:t> a </a:t>
            </a:r>
            <a:r>
              <a:rPr lang="en-US" baseline="0" dirty="0" err="1" smtClean="0"/>
              <a:t>aspectos</a:t>
            </a:r>
            <a:r>
              <a:rPr lang="en-US" baseline="0" dirty="0" smtClean="0"/>
              <a:t> de la </a:t>
            </a:r>
            <a:r>
              <a:rPr lang="en-US" baseline="0" dirty="0" err="1" smtClean="0"/>
              <a:t>Docencia</a:t>
            </a:r>
            <a:r>
              <a:rPr lang="en-US" baseline="0" dirty="0" smtClean="0"/>
              <a:t>.</a:t>
            </a:r>
          </a:p>
          <a:p>
            <a:r>
              <a:rPr lang="en-US" baseline="0" dirty="0" smtClean="0"/>
              <a:t>El </a:t>
            </a:r>
            <a:r>
              <a:rPr lang="en-US" baseline="0" dirty="0" err="1" smtClean="0"/>
              <a:t>facilitador</a:t>
            </a:r>
            <a:r>
              <a:rPr lang="en-US" baseline="0" dirty="0" smtClean="0"/>
              <a:t> la </a:t>
            </a:r>
            <a:r>
              <a:rPr lang="en-US" baseline="0" dirty="0" err="1" smtClean="0"/>
              <a:t>puede</a:t>
            </a:r>
            <a:r>
              <a:rPr lang="en-US" baseline="0" dirty="0" smtClean="0"/>
              <a:t> </a:t>
            </a:r>
            <a:r>
              <a:rPr lang="en-US" baseline="0" dirty="0" err="1" smtClean="0"/>
              <a:t>utilizar</a:t>
            </a:r>
            <a:r>
              <a:rPr lang="en-US" baseline="0" dirty="0" smtClean="0"/>
              <a:t> sin </a:t>
            </a:r>
            <a:r>
              <a:rPr lang="en-US" baseline="0" dirty="0" err="1" smtClean="0"/>
              <a:t>asignar</a:t>
            </a:r>
            <a:r>
              <a:rPr lang="en-US" baseline="0" dirty="0" smtClean="0"/>
              <a:t> </a:t>
            </a:r>
            <a:r>
              <a:rPr lang="en-US" baseline="0" dirty="0" err="1" smtClean="0"/>
              <a:t>puntuación</a:t>
            </a:r>
            <a:r>
              <a:rPr lang="en-US" baseline="0" dirty="0" smtClean="0"/>
              <a:t>. Le </a:t>
            </a:r>
            <a:r>
              <a:rPr lang="en-US" baseline="0" dirty="0" err="1" smtClean="0"/>
              <a:t>sirve</a:t>
            </a:r>
            <a:r>
              <a:rPr lang="en-US" baseline="0" dirty="0" smtClean="0"/>
              <a:t> de </a:t>
            </a:r>
            <a:r>
              <a:rPr lang="en-US" baseline="0" dirty="0" err="1" smtClean="0"/>
              <a:t>marco</a:t>
            </a:r>
            <a:r>
              <a:rPr lang="en-US" baseline="0" dirty="0" smtClean="0"/>
              <a:t> de </a:t>
            </a:r>
            <a:r>
              <a:rPr lang="en-US" baseline="0" dirty="0" err="1" smtClean="0"/>
              <a:t>referencia</a:t>
            </a:r>
            <a:r>
              <a:rPr lang="en-US" baseline="0" dirty="0" smtClean="0"/>
              <a:t> para que el maestro </a:t>
            </a:r>
            <a:r>
              <a:rPr lang="en-US" baseline="0" dirty="0" err="1" smtClean="0"/>
              <a:t>conozca</a:t>
            </a:r>
            <a:r>
              <a:rPr lang="en-US" baseline="0" dirty="0" smtClean="0"/>
              <a:t> las </a:t>
            </a:r>
            <a:r>
              <a:rPr lang="en-US" baseline="0" dirty="0" err="1" smtClean="0"/>
              <a:t>evidencias</a:t>
            </a:r>
            <a:r>
              <a:rPr lang="en-US" baseline="0" dirty="0" smtClean="0"/>
              <a:t> que </a:t>
            </a:r>
            <a:r>
              <a:rPr lang="en-US" baseline="0" dirty="0" err="1" smtClean="0"/>
              <a:t>debe</a:t>
            </a:r>
            <a:r>
              <a:rPr lang="en-US" baseline="0" dirty="0" smtClean="0"/>
              <a:t> </a:t>
            </a:r>
            <a:r>
              <a:rPr lang="en-US" baseline="0" dirty="0" err="1" smtClean="0"/>
              <a:t>someter</a:t>
            </a:r>
            <a:r>
              <a:rPr lang="en-US" baseline="0" dirty="0" smtClean="0"/>
              <a:t> para </a:t>
            </a:r>
            <a:r>
              <a:rPr lang="en-US" baseline="0" dirty="0" err="1" smtClean="0"/>
              <a:t>cada</a:t>
            </a:r>
            <a:r>
              <a:rPr lang="en-US" baseline="0" dirty="0" smtClean="0"/>
              <a:t> </a:t>
            </a:r>
            <a:r>
              <a:rPr lang="en-US" baseline="0" dirty="0" err="1" smtClean="0"/>
              <a:t>indicador</a:t>
            </a:r>
            <a:r>
              <a:rPr lang="en-US" baseline="0" dirty="0" smtClean="0"/>
              <a:t>. </a:t>
            </a:r>
          </a:p>
          <a:p>
            <a:r>
              <a:rPr lang="en-US" baseline="0" dirty="0" smtClean="0"/>
              <a:t>Los </a:t>
            </a:r>
            <a:r>
              <a:rPr lang="en-US" baseline="0" dirty="0" err="1" smtClean="0"/>
              <a:t>facilitadores</a:t>
            </a:r>
            <a:r>
              <a:rPr lang="en-US" baseline="0" dirty="0" smtClean="0"/>
              <a:t> no </a:t>
            </a:r>
            <a:r>
              <a:rPr lang="en-US" baseline="0" dirty="0" err="1" smtClean="0"/>
              <a:t>evaluan</a:t>
            </a:r>
            <a:r>
              <a:rPr lang="en-US" baseline="0" dirty="0" smtClean="0"/>
              <a:t> </a:t>
            </a:r>
            <a:r>
              <a:rPr lang="en-US" baseline="0" dirty="0" err="1" smtClean="0"/>
              <a:t>solamente</a:t>
            </a:r>
            <a:r>
              <a:rPr lang="en-US" baseline="0" dirty="0" smtClean="0"/>
              <a:t> </a:t>
            </a:r>
            <a:r>
              <a:rPr lang="en-US" baseline="0" dirty="0" err="1" smtClean="0"/>
              <a:t>ofrecerán</a:t>
            </a:r>
            <a:r>
              <a:rPr lang="en-US" baseline="0" dirty="0" smtClean="0"/>
              <a:t> </a:t>
            </a:r>
            <a:r>
              <a:rPr lang="en-US" baseline="0" dirty="0" err="1" smtClean="0"/>
              <a:t>apoyo</a:t>
            </a:r>
            <a:r>
              <a:rPr lang="en-US" baseline="0" dirty="0" smtClean="0"/>
              <a:t> a la </a:t>
            </a:r>
            <a:r>
              <a:rPr lang="en-US" baseline="0" dirty="0" err="1" smtClean="0"/>
              <a:t>docencia</a:t>
            </a:r>
            <a:r>
              <a:rPr lang="en-US" baseline="0" dirty="0" smtClean="0"/>
              <a:t>. </a:t>
            </a:r>
          </a:p>
          <a:p>
            <a:r>
              <a:rPr lang="en-US" baseline="0" dirty="0" err="1" smtClean="0"/>
              <a:t>Quien</a:t>
            </a:r>
            <a:r>
              <a:rPr lang="en-US" baseline="0" dirty="0" smtClean="0"/>
              <a:t> </a:t>
            </a:r>
            <a:r>
              <a:rPr lang="en-US" baseline="0" dirty="0" err="1" smtClean="0"/>
              <a:t>evalúa</a:t>
            </a:r>
            <a:r>
              <a:rPr lang="en-US" baseline="0" dirty="0" smtClean="0"/>
              <a:t> al maestro </a:t>
            </a:r>
            <a:r>
              <a:rPr lang="en-US" baseline="0" dirty="0" err="1" smtClean="0"/>
              <a:t>es</a:t>
            </a:r>
            <a:r>
              <a:rPr lang="en-US" baseline="0" dirty="0" smtClean="0"/>
              <a:t> el director.</a:t>
            </a:r>
          </a:p>
          <a:p>
            <a:r>
              <a:rPr lang="en-US" baseline="0" dirty="0" err="1" smtClean="0"/>
              <a:t>Esta</a:t>
            </a:r>
            <a:r>
              <a:rPr lang="en-US" baseline="0" dirty="0" smtClean="0"/>
              <a:t> </a:t>
            </a:r>
            <a:r>
              <a:rPr lang="en-US" baseline="0" dirty="0" err="1" smtClean="0"/>
              <a:t>rúbrica</a:t>
            </a:r>
            <a:r>
              <a:rPr lang="en-US" baseline="0" dirty="0" smtClean="0"/>
              <a:t> </a:t>
            </a:r>
            <a:r>
              <a:rPr lang="en-US" baseline="0" dirty="0" err="1" smtClean="0"/>
              <a:t>estara</a:t>
            </a:r>
            <a:r>
              <a:rPr lang="en-US" baseline="0" dirty="0" smtClean="0"/>
              <a:t> </a:t>
            </a:r>
            <a:r>
              <a:rPr lang="en-US" baseline="0" dirty="0" err="1" smtClean="0"/>
              <a:t>en</a:t>
            </a:r>
            <a:r>
              <a:rPr lang="en-US" baseline="0" dirty="0" smtClean="0"/>
              <a:t> la </a:t>
            </a:r>
            <a:r>
              <a:rPr lang="en-US" baseline="0" dirty="0" err="1" smtClean="0"/>
              <a:t>plataforma</a:t>
            </a:r>
            <a:r>
              <a:rPr lang="en-US" baseline="0" dirty="0" smtClean="0"/>
              <a:t> del </a:t>
            </a:r>
            <a:r>
              <a:rPr lang="en-US" baseline="0" dirty="0" err="1" smtClean="0"/>
              <a:t>sistema</a:t>
            </a:r>
            <a:r>
              <a:rPr lang="en-US" baseline="0" dirty="0" smtClean="0"/>
              <a:t> de </a:t>
            </a:r>
            <a:r>
              <a:rPr lang="en-US" baseline="0" dirty="0" err="1" smtClean="0"/>
              <a:t>evaluación</a:t>
            </a:r>
            <a:r>
              <a:rPr lang="en-US" baseline="0" dirty="0" smtClean="0"/>
              <a:t> del maestro. </a:t>
            </a:r>
            <a:r>
              <a:rPr lang="en-US" baseline="0" dirty="0" err="1" smtClean="0"/>
              <a:t>Según</a:t>
            </a:r>
            <a:r>
              <a:rPr lang="en-US" baseline="0" dirty="0" smtClean="0"/>
              <a:t> el director </a:t>
            </a:r>
            <a:r>
              <a:rPr lang="en-US" baseline="0" dirty="0" err="1" smtClean="0"/>
              <a:t>cumplimenta</a:t>
            </a:r>
            <a:r>
              <a:rPr lang="en-US" baseline="0" dirty="0" smtClean="0"/>
              <a:t> </a:t>
            </a:r>
            <a:r>
              <a:rPr lang="en-US" baseline="0" dirty="0" err="1" smtClean="0"/>
              <a:t>en</a:t>
            </a:r>
            <a:r>
              <a:rPr lang="en-US" baseline="0" dirty="0" smtClean="0"/>
              <a:t> la </a:t>
            </a:r>
            <a:r>
              <a:rPr lang="en-US" baseline="0" dirty="0" err="1" smtClean="0"/>
              <a:t>plataforma</a:t>
            </a:r>
            <a:r>
              <a:rPr lang="en-US" baseline="0" dirty="0" smtClean="0"/>
              <a:t> al final el </a:t>
            </a:r>
            <a:r>
              <a:rPr lang="en-US" baseline="0" dirty="0" err="1" smtClean="0"/>
              <a:t>sistema</a:t>
            </a:r>
            <a:r>
              <a:rPr lang="en-US" baseline="0" dirty="0" smtClean="0"/>
              <a:t> genera la </a:t>
            </a:r>
            <a:r>
              <a:rPr lang="en-US" baseline="0" dirty="0" err="1" smtClean="0"/>
              <a:t>evalaución</a:t>
            </a:r>
            <a:r>
              <a:rPr lang="en-US" baseline="0" dirty="0" smtClean="0"/>
              <a:t> </a:t>
            </a:r>
            <a:r>
              <a:rPr lang="en-US" baseline="0" dirty="0" err="1" smtClean="0"/>
              <a:t>sumativa</a:t>
            </a:r>
            <a:r>
              <a:rPr lang="en-US" baseline="0" dirty="0" smtClean="0"/>
              <a:t>. </a:t>
            </a:r>
            <a:r>
              <a:rPr lang="en-US" baseline="0" dirty="0" err="1" smtClean="0"/>
              <a:t>Por</a:t>
            </a:r>
            <a:r>
              <a:rPr lang="en-US" baseline="0" dirty="0" smtClean="0"/>
              <a:t> lo </a:t>
            </a:r>
            <a:r>
              <a:rPr lang="en-US" baseline="0" dirty="0" err="1" smtClean="0"/>
              <a:t>tanto</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que el director </a:t>
            </a:r>
            <a:r>
              <a:rPr lang="en-US" baseline="0" dirty="0" err="1" smtClean="0"/>
              <a:t>vaya</a:t>
            </a:r>
            <a:r>
              <a:rPr lang="en-US" baseline="0" dirty="0" smtClean="0"/>
              <a:t> </a:t>
            </a:r>
            <a:r>
              <a:rPr lang="en-US" baseline="0" dirty="0" err="1" smtClean="0"/>
              <a:t>entrando</a:t>
            </a:r>
            <a:r>
              <a:rPr lang="en-US" baseline="0" dirty="0" smtClean="0"/>
              <a:t> las </a:t>
            </a:r>
            <a:r>
              <a:rPr lang="en-US" baseline="0" dirty="0" err="1" smtClean="0"/>
              <a:t>puntuaciones</a:t>
            </a:r>
            <a:r>
              <a:rPr lang="en-US" baseline="0" dirty="0" smtClean="0"/>
              <a:t> </a:t>
            </a:r>
            <a:r>
              <a:rPr lang="en-US" baseline="0" dirty="0" err="1" smtClean="0"/>
              <a:t>una</a:t>
            </a:r>
            <a:r>
              <a:rPr lang="en-US" baseline="0" dirty="0" smtClean="0"/>
              <a:t> </a:t>
            </a:r>
            <a:r>
              <a:rPr lang="en-US" baseline="0" dirty="0" err="1" smtClean="0"/>
              <a:t>vez</a:t>
            </a:r>
            <a:r>
              <a:rPr lang="en-US" baseline="0" dirty="0" smtClean="0"/>
              <a:t> </a:t>
            </a:r>
            <a:r>
              <a:rPr lang="en-US" baseline="0" dirty="0" err="1" smtClean="0"/>
              <a:t>finalizadas</a:t>
            </a:r>
            <a:r>
              <a:rPr lang="en-US" baseline="0" dirty="0" smtClean="0"/>
              <a:t> las </a:t>
            </a:r>
            <a:r>
              <a:rPr lang="en-US" baseline="0" dirty="0" err="1" smtClean="0"/>
              <a:t>visitas</a:t>
            </a:r>
            <a:r>
              <a:rPr lang="en-US" baseline="0" dirty="0" smtClean="0"/>
              <a:t> para que se le </a:t>
            </a:r>
            <a:r>
              <a:rPr lang="en-US" baseline="0" dirty="0" err="1" smtClean="0"/>
              <a:t>haga</a:t>
            </a:r>
            <a:r>
              <a:rPr lang="en-US" baseline="0" dirty="0" smtClean="0"/>
              <a:t> mas </a:t>
            </a:r>
            <a:r>
              <a:rPr lang="en-US" baseline="0" dirty="0" err="1" smtClean="0"/>
              <a:t>facil</a:t>
            </a:r>
            <a:r>
              <a:rPr lang="en-US" baseline="0" dirty="0" smtClean="0"/>
              <a:t> el </a:t>
            </a:r>
            <a:r>
              <a:rPr lang="en-US" baseline="0" dirty="0" err="1" smtClean="0"/>
              <a:t>proceso</a:t>
            </a:r>
            <a:r>
              <a:rPr lang="en-US" baseline="0" dirty="0" smtClean="0"/>
              <a:t>.</a:t>
            </a:r>
          </a:p>
          <a:p>
            <a:r>
              <a:rPr lang="en-US" baseline="0" dirty="0" err="1" smtClean="0"/>
              <a:t>Próximamente</a:t>
            </a:r>
            <a:r>
              <a:rPr lang="en-US" baseline="0" dirty="0" smtClean="0"/>
              <a:t> </a:t>
            </a:r>
            <a:r>
              <a:rPr lang="en-US" baseline="0" dirty="0" err="1" smtClean="0"/>
              <a:t>recibirán</a:t>
            </a:r>
            <a:r>
              <a:rPr lang="en-US" baseline="0" dirty="0" smtClean="0"/>
              <a:t> la </a:t>
            </a:r>
            <a:r>
              <a:rPr lang="en-US" baseline="0" dirty="0" err="1" smtClean="0"/>
              <a:t>orientación</a:t>
            </a:r>
            <a:r>
              <a:rPr lang="en-US" baseline="0" dirty="0" smtClean="0"/>
              <a:t> del </a:t>
            </a:r>
            <a:r>
              <a:rPr lang="en-US" baseline="0" dirty="0" err="1" smtClean="0"/>
              <a:t>uso</a:t>
            </a:r>
            <a:r>
              <a:rPr lang="en-US" baseline="0" dirty="0" smtClean="0"/>
              <a:t> de la </a:t>
            </a:r>
            <a:r>
              <a:rPr lang="en-US" baseline="0" dirty="0" err="1" smtClean="0"/>
              <a:t>plataforma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23</a:t>
            </a:fld>
            <a:endParaRPr lang="es-PR"/>
          </a:p>
        </p:txBody>
      </p:sp>
    </p:spTree>
    <p:extLst>
      <p:ext uri="{BB962C8B-B14F-4D97-AF65-F5344CB8AC3E}">
        <p14:creationId xmlns:p14="http://schemas.microsoft.com/office/powerpoint/2010/main" val="4162789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SEM-03 B </a:t>
            </a:r>
            <a:r>
              <a:rPr lang="en-US" dirty="0" err="1" smtClean="0"/>
              <a:t>corresponde</a:t>
            </a:r>
            <a:r>
              <a:rPr lang="en-US" dirty="0" smtClean="0"/>
              <a:t> a la </a:t>
            </a:r>
            <a:r>
              <a:rPr lang="en-US" dirty="0" err="1" smtClean="0"/>
              <a:t>dimensión</a:t>
            </a:r>
            <a:r>
              <a:rPr lang="en-US" dirty="0" smtClean="0"/>
              <a:t> de </a:t>
            </a:r>
            <a:r>
              <a:rPr lang="en-US" dirty="0" err="1" smtClean="0"/>
              <a:t>desarrollo</a:t>
            </a:r>
            <a:r>
              <a:rPr lang="en-US" dirty="0" smtClean="0"/>
              <a:t> </a:t>
            </a:r>
            <a:r>
              <a:rPr lang="en-US" dirty="0" err="1" smtClean="0"/>
              <a:t>profesional</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25</a:t>
            </a:fld>
            <a:endParaRPr lang="es-PR"/>
          </a:p>
        </p:txBody>
      </p:sp>
    </p:spTree>
    <p:extLst>
      <p:ext uri="{BB962C8B-B14F-4D97-AF65-F5344CB8AC3E}">
        <p14:creationId xmlns:p14="http://schemas.microsoft.com/office/powerpoint/2010/main" val="3969278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 03-C </a:t>
            </a:r>
            <a:r>
              <a:rPr lang="en-US" dirty="0" err="1" smtClean="0"/>
              <a:t>Corresponde</a:t>
            </a:r>
            <a:r>
              <a:rPr lang="en-US" dirty="0" smtClean="0"/>
              <a:t>  a</a:t>
            </a:r>
            <a:r>
              <a:rPr lang="en-US" baseline="0" dirty="0" smtClean="0"/>
              <a:t> la </a:t>
            </a:r>
            <a:r>
              <a:rPr lang="en-US" baseline="0" dirty="0" err="1" smtClean="0"/>
              <a:t>dimensión</a:t>
            </a:r>
            <a:r>
              <a:rPr lang="en-US" baseline="0" dirty="0" smtClean="0"/>
              <a:t> del </a:t>
            </a:r>
            <a:r>
              <a:rPr lang="en-US" baseline="0" dirty="0" err="1" smtClean="0"/>
              <a:t>deberes</a:t>
            </a:r>
            <a:r>
              <a:rPr lang="en-US" baseline="0" dirty="0" smtClean="0"/>
              <a:t> y </a:t>
            </a:r>
            <a:r>
              <a:rPr lang="en-US" baseline="0" dirty="0" err="1" smtClean="0"/>
              <a:t>responsabildiades</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26</a:t>
            </a:fld>
            <a:endParaRPr lang="es-PR"/>
          </a:p>
        </p:txBody>
      </p:sp>
    </p:spTree>
    <p:extLst>
      <p:ext uri="{BB962C8B-B14F-4D97-AF65-F5344CB8AC3E}">
        <p14:creationId xmlns:p14="http://schemas.microsoft.com/office/powerpoint/2010/main" val="371828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 </a:t>
            </a:r>
            <a:r>
              <a:rPr lang="en-US" baseline="0" dirty="0" err="1" smtClean="0"/>
              <a:t>ano</a:t>
            </a:r>
            <a:r>
              <a:rPr lang="en-US" baseline="0" dirty="0" smtClean="0"/>
              <a:t> </a:t>
            </a:r>
            <a:r>
              <a:rPr lang="en-US" baseline="0" dirty="0" err="1" smtClean="0"/>
              <a:t>pasado</a:t>
            </a:r>
            <a:r>
              <a:rPr lang="en-US" baseline="0" dirty="0" smtClean="0"/>
              <a:t> la </a:t>
            </a:r>
            <a:r>
              <a:rPr lang="en-US" baseline="0" dirty="0" err="1" smtClean="0"/>
              <a:t>cantidad</a:t>
            </a:r>
            <a:r>
              <a:rPr lang="en-US" baseline="0" dirty="0" smtClean="0"/>
              <a:t> de </a:t>
            </a:r>
            <a:r>
              <a:rPr lang="en-US" baseline="0" dirty="0" err="1" smtClean="0"/>
              <a:t>indicadores</a:t>
            </a:r>
            <a:r>
              <a:rPr lang="en-US" baseline="0" dirty="0" smtClean="0"/>
              <a:t> era de 48. El </a:t>
            </a:r>
            <a:r>
              <a:rPr lang="en-US" baseline="0" dirty="0" err="1" smtClean="0"/>
              <a:t>próixmo</a:t>
            </a:r>
            <a:r>
              <a:rPr lang="en-US" baseline="0" dirty="0" smtClean="0"/>
              <a:t> </a:t>
            </a:r>
            <a:r>
              <a:rPr lang="en-US" baseline="0" dirty="0" err="1" smtClean="0"/>
              <a:t>ano</a:t>
            </a:r>
            <a:r>
              <a:rPr lang="en-US" baseline="0" dirty="0" smtClean="0"/>
              <a:t> sera de 26 </a:t>
            </a:r>
            <a:r>
              <a:rPr lang="en-US" baseline="0" dirty="0" err="1" smtClean="0"/>
              <a:t>indicadores</a:t>
            </a:r>
            <a:r>
              <a:rPr lang="en-US" baseline="0" dirty="0" smtClean="0"/>
              <a:t>. </a:t>
            </a:r>
            <a:r>
              <a:rPr lang="en-US" baseline="0" dirty="0" err="1" smtClean="0"/>
              <a:t>Una</a:t>
            </a:r>
            <a:r>
              <a:rPr lang="en-US" baseline="0" dirty="0" smtClean="0"/>
              <a:t> </a:t>
            </a:r>
            <a:r>
              <a:rPr lang="en-US" baseline="0" dirty="0" err="1" smtClean="0"/>
              <a:t>diferencia</a:t>
            </a:r>
            <a:r>
              <a:rPr lang="en-US" baseline="0" dirty="0" smtClean="0"/>
              <a:t> de -22 </a:t>
            </a:r>
            <a:r>
              <a:rPr lang="en-US" baseline="0" dirty="0" err="1" smtClean="0"/>
              <a:t>reactivos</a:t>
            </a:r>
            <a:r>
              <a:rPr lang="en-US" baseline="0" dirty="0" smtClean="0"/>
              <a:t> </a:t>
            </a:r>
            <a:r>
              <a:rPr lang="en-US" baseline="0" dirty="0" err="1" smtClean="0"/>
              <a:t>menos</a:t>
            </a:r>
            <a:r>
              <a:rPr lang="en-US" baseline="0" dirty="0" smtClean="0"/>
              <a:t>. </a:t>
            </a:r>
            <a:r>
              <a:rPr lang="en-US" baseline="0" dirty="0" err="1" smtClean="0"/>
              <a:t>Esto</a:t>
            </a:r>
            <a:r>
              <a:rPr lang="en-US" baseline="0" dirty="0" smtClean="0"/>
              <a:t> se </a:t>
            </a:r>
            <a:r>
              <a:rPr lang="en-US" baseline="0" dirty="0" err="1" smtClean="0"/>
              <a:t>hizo</a:t>
            </a:r>
            <a:r>
              <a:rPr lang="en-US" baseline="0" dirty="0" smtClean="0"/>
              <a:t> con la </a:t>
            </a:r>
            <a:r>
              <a:rPr lang="en-US" baseline="0" dirty="0" err="1" smtClean="0"/>
              <a:t>validacion</a:t>
            </a:r>
            <a:r>
              <a:rPr lang="en-US" baseline="0" dirty="0" smtClean="0"/>
              <a:t> de </a:t>
            </a:r>
            <a:r>
              <a:rPr lang="en-US" baseline="0" dirty="0" err="1" smtClean="0"/>
              <a:t>los</a:t>
            </a:r>
            <a:r>
              <a:rPr lang="en-US" baseline="0" dirty="0" smtClean="0"/>
              <a:t> </a:t>
            </a:r>
            <a:r>
              <a:rPr lang="en-US" baseline="0" dirty="0" err="1" smtClean="0"/>
              <a:t>reactivos</a:t>
            </a:r>
            <a:r>
              <a:rPr lang="en-US" baseline="0" dirty="0" smtClean="0"/>
              <a:t>. </a:t>
            </a:r>
            <a:r>
              <a:rPr lang="en-US" baseline="0" dirty="0" err="1" smtClean="0"/>
              <a:t>Muchas</a:t>
            </a:r>
            <a:r>
              <a:rPr lang="en-US" baseline="0" dirty="0" smtClean="0"/>
              <a:t> </a:t>
            </a:r>
            <a:r>
              <a:rPr lang="en-US" baseline="0" dirty="0" err="1" smtClean="0"/>
              <a:t>evidencias</a:t>
            </a:r>
            <a:r>
              <a:rPr lang="en-US" baseline="0" dirty="0" smtClean="0"/>
              <a:t> se </a:t>
            </a:r>
            <a:r>
              <a:rPr lang="en-US" baseline="0" dirty="0" err="1" smtClean="0"/>
              <a:t>repetian</a:t>
            </a:r>
            <a:r>
              <a:rPr lang="en-US" baseline="0" dirty="0" smtClean="0"/>
              <a:t> y se </a:t>
            </a:r>
            <a:r>
              <a:rPr lang="en-US" baseline="0" dirty="0" err="1" smtClean="0"/>
              <a:t>consolidaron</a:t>
            </a:r>
            <a:r>
              <a:rPr lang="en-US" baseline="0" dirty="0" smtClean="0"/>
              <a:t> </a:t>
            </a:r>
            <a:r>
              <a:rPr lang="en-US" baseline="0" dirty="0" err="1" smtClean="0"/>
              <a:t>indicadores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27</a:t>
            </a:fld>
            <a:endParaRPr lang="es-PR"/>
          </a:p>
        </p:txBody>
      </p:sp>
    </p:spTree>
    <p:extLst>
      <p:ext uri="{BB962C8B-B14F-4D97-AF65-F5344CB8AC3E}">
        <p14:creationId xmlns:p14="http://schemas.microsoft.com/office/powerpoint/2010/main" val="1172781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 </a:t>
            </a:r>
            <a:r>
              <a:rPr lang="en-US" dirty="0" err="1" smtClean="0"/>
              <a:t>visita</a:t>
            </a:r>
            <a:r>
              <a:rPr lang="en-US" baseline="0" dirty="0" smtClean="0"/>
              <a:t> </a:t>
            </a:r>
            <a:r>
              <a:rPr lang="en-US" baseline="0" dirty="0" err="1" smtClean="0"/>
              <a:t>requiere</a:t>
            </a:r>
            <a:r>
              <a:rPr lang="en-US" baseline="0" dirty="0" smtClean="0"/>
              <a:t> </a:t>
            </a:r>
            <a:r>
              <a:rPr lang="en-US" baseline="0" dirty="0" err="1" smtClean="0"/>
              <a:t>una</a:t>
            </a:r>
            <a:r>
              <a:rPr lang="en-US" baseline="0" dirty="0" smtClean="0"/>
              <a:t> </a:t>
            </a:r>
            <a:r>
              <a:rPr lang="en-US" baseline="0" dirty="0" err="1" smtClean="0"/>
              <a:t>visita</a:t>
            </a:r>
            <a:r>
              <a:rPr lang="en-US" baseline="0" dirty="0" smtClean="0"/>
              <a:t> de </a:t>
            </a:r>
            <a:r>
              <a:rPr lang="en-US" baseline="0" dirty="0" err="1" smtClean="0"/>
              <a:t>postobseravción</a:t>
            </a:r>
            <a:r>
              <a:rPr lang="en-US" baseline="0" dirty="0" smtClean="0"/>
              <a:t>. </a:t>
            </a:r>
            <a:r>
              <a:rPr lang="en-US" baseline="0" dirty="0" err="1" smtClean="0"/>
              <a:t>Pueden</a:t>
            </a:r>
            <a:r>
              <a:rPr lang="en-US" baseline="0" dirty="0" smtClean="0"/>
              <a:t> </a:t>
            </a:r>
            <a:r>
              <a:rPr lang="en-US" baseline="0" dirty="0" err="1" smtClean="0"/>
              <a:t>utilizar</a:t>
            </a:r>
            <a:r>
              <a:rPr lang="en-US" baseline="0" dirty="0" smtClean="0"/>
              <a:t> el </a:t>
            </a:r>
            <a:r>
              <a:rPr lang="en-US" baseline="0" dirty="0" err="1" smtClean="0"/>
              <a:t>anejo</a:t>
            </a:r>
            <a:r>
              <a:rPr lang="en-US" baseline="0" dirty="0" smtClean="0"/>
              <a:t> SEM-01 </a:t>
            </a:r>
            <a:r>
              <a:rPr lang="en-US" baseline="0" dirty="0" err="1" smtClean="0"/>
              <a:t>Guia</a:t>
            </a:r>
            <a:r>
              <a:rPr lang="en-US" baseline="0" dirty="0" smtClean="0"/>
              <a:t> de </a:t>
            </a:r>
            <a:r>
              <a:rPr lang="en-US" baseline="0" dirty="0" err="1" smtClean="0"/>
              <a:t>Apoyo</a:t>
            </a:r>
            <a:r>
              <a:rPr lang="en-US" baseline="0" dirty="0" smtClean="0"/>
              <a:t> a la </a:t>
            </a:r>
            <a:r>
              <a:rPr lang="en-US" baseline="0" dirty="0" err="1" smtClean="0"/>
              <a:t>docencia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28</a:t>
            </a:fld>
            <a:endParaRPr lang="es-PR"/>
          </a:p>
        </p:txBody>
      </p:sp>
    </p:spTree>
    <p:extLst>
      <p:ext uri="{BB962C8B-B14F-4D97-AF65-F5344CB8AC3E}">
        <p14:creationId xmlns:p14="http://schemas.microsoft.com/office/powerpoint/2010/main" val="2434990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Discutir</a:t>
            </a:r>
            <a:r>
              <a:rPr lang="en-US" dirty="0" smtClean="0"/>
              <a:t> la </a:t>
            </a:r>
            <a:r>
              <a:rPr lang="en-US" dirty="0" err="1" smtClean="0"/>
              <a:t>evaluación</a:t>
            </a:r>
            <a:r>
              <a:rPr lang="en-US" dirty="0" smtClean="0"/>
              <a:t> con </a:t>
            </a:r>
            <a:r>
              <a:rPr lang="en-US" dirty="0" err="1" smtClean="0"/>
              <a:t>evidencias</a:t>
            </a:r>
            <a:r>
              <a:rPr lang="en-US" dirty="0" smtClean="0"/>
              <a:t> de </a:t>
            </a:r>
            <a:r>
              <a:rPr lang="en-US" dirty="0" err="1" smtClean="0"/>
              <a:t>ser</a:t>
            </a:r>
            <a:r>
              <a:rPr lang="en-US" baseline="0" dirty="0" smtClean="0"/>
              <a:t> </a:t>
            </a:r>
            <a:r>
              <a:rPr lang="en-US" baseline="0" dirty="0" err="1" smtClean="0"/>
              <a:t>necesario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29</a:t>
            </a:fld>
            <a:endParaRPr lang="es-PR"/>
          </a:p>
        </p:txBody>
      </p:sp>
    </p:spTree>
    <p:extLst>
      <p:ext uri="{BB962C8B-B14F-4D97-AF65-F5344CB8AC3E}">
        <p14:creationId xmlns:p14="http://schemas.microsoft.com/office/powerpoint/2010/main" val="3557361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30</a:t>
            </a:fld>
            <a:endParaRPr lang="es-PR"/>
          </a:p>
        </p:txBody>
      </p:sp>
    </p:spTree>
    <p:extLst>
      <p:ext uri="{BB962C8B-B14F-4D97-AF65-F5344CB8AC3E}">
        <p14:creationId xmlns:p14="http://schemas.microsoft.com/office/powerpoint/2010/main" val="2778672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Importante</a:t>
            </a:r>
            <a:r>
              <a:rPr lang="en-US" dirty="0" smtClean="0"/>
              <a:t> </a:t>
            </a:r>
            <a:r>
              <a:rPr lang="en-US" dirty="0" err="1" smtClean="0"/>
              <a:t>senalar</a:t>
            </a:r>
            <a:r>
              <a:rPr lang="en-US" dirty="0" smtClean="0"/>
              <a:t> que </a:t>
            </a:r>
            <a:r>
              <a:rPr lang="en-US" dirty="0" err="1" smtClean="0"/>
              <a:t>en</a:t>
            </a:r>
            <a:r>
              <a:rPr lang="en-US" dirty="0" smtClean="0"/>
              <a:t> </a:t>
            </a:r>
            <a:r>
              <a:rPr lang="en-US" dirty="0" err="1" smtClean="0"/>
              <a:t>los</a:t>
            </a:r>
            <a:r>
              <a:rPr lang="en-US" dirty="0" smtClean="0"/>
              <a:t> </a:t>
            </a:r>
            <a:r>
              <a:rPr lang="en-US" dirty="0" err="1" smtClean="0"/>
              <a:t>grados</a:t>
            </a:r>
            <a:r>
              <a:rPr lang="en-US" dirty="0" smtClean="0"/>
              <a:t>  </a:t>
            </a:r>
            <a:r>
              <a:rPr lang="en-US" dirty="0" err="1" smtClean="0"/>
              <a:t>donde</a:t>
            </a:r>
            <a:r>
              <a:rPr lang="en-US" baseline="0" dirty="0" smtClean="0"/>
              <a:t> el maestro </a:t>
            </a:r>
            <a:r>
              <a:rPr lang="en-US" baseline="0" dirty="0" err="1" smtClean="0"/>
              <a:t>ofrezca</a:t>
            </a:r>
            <a:r>
              <a:rPr lang="en-US" baseline="0" dirty="0" smtClean="0"/>
              <a:t> mas de </a:t>
            </a:r>
            <a:r>
              <a:rPr lang="en-US" baseline="0" dirty="0" err="1" smtClean="0"/>
              <a:t>una</a:t>
            </a:r>
            <a:r>
              <a:rPr lang="en-US" baseline="0" dirty="0" smtClean="0"/>
              <a:t> </a:t>
            </a:r>
            <a:r>
              <a:rPr lang="en-US" baseline="0" dirty="0" err="1" smtClean="0"/>
              <a:t>materia</a:t>
            </a:r>
            <a:r>
              <a:rPr lang="en-US" baseline="0" dirty="0" smtClean="0"/>
              <a:t> se </a:t>
            </a:r>
            <a:r>
              <a:rPr lang="en-US" baseline="0" dirty="0" err="1" smtClean="0"/>
              <a:t>considerará</a:t>
            </a:r>
            <a:r>
              <a:rPr lang="en-US" baseline="0" dirty="0" smtClean="0"/>
              <a:t> las </a:t>
            </a:r>
            <a:r>
              <a:rPr lang="en-US" baseline="0" dirty="0" err="1" smtClean="0"/>
              <a:t>materias</a:t>
            </a:r>
            <a:r>
              <a:rPr lang="en-US" baseline="0" dirty="0" smtClean="0"/>
              <a:t> de </a:t>
            </a:r>
            <a:r>
              <a:rPr lang="en-US" baseline="0" dirty="0" err="1" smtClean="0"/>
              <a:t>matematicas</a:t>
            </a:r>
            <a:r>
              <a:rPr lang="en-US" baseline="0" dirty="0" smtClean="0"/>
              <a:t> y la de </a:t>
            </a:r>
            <a:r>
              <a:rPr lang="en-US" baseline="0" dirty="0" err="1" smtClean="0"/>
              <a:t>espanol</a:t>
            </a:r>
            <a:r>
              <a:rPr lang="en-US" baseline="0" dirty="0" smtClean="0"/>
              <a:t> (</a:t>
            </a:r>
            <a:r>
              <a:rPr lang="en-US" baseline="0" dirty="0" err="1" smtClean="0"/>
              <a:t>adquisición</a:t>
            </a:r>
            <a:r>
              <a:rPr lang="en-US" baseline="0" dirty="0" smtClean="0"/>
              <a:t> del </a:t>
            </a:r>
            <a:r>
              <a:rPr lang="en-US" baseline="0" dirty="0" err="1" smtClean="0"/>
              <a:t>lenguaje</a:t>
            </a:r>
            <a:r>
              <a:rPr lang="en-US" baseline="0" dirty="0" smtClean="0"/>
              <a:t>) y se </a:t>
            </a:r>
            <a:r>
              <a:rPr lang="en-US" baseline="0" dirty="0" err="1" smtClean="0"/>
              <a:t>suman</a:t>
            </a:r>
            <a:r>
              <a:rPr lang="en-US" baseline="0" dirty="0" smtClean="0"/>
              <a:t> </a:t>
            </a:r>
            <a:r>
              <a:rPr lang="en-US" baseline="0" dirty="0" err="1" smtClean="0"/>
              <a:t>los</a:t>
            </a:r>
            <a:r>
              <a:rPr lang="en-US" baseline="0" dirty="0" smtClean="0"/>
              <a:t> </a:t>
            </a:r>
            <a:r>
              <a:rPr lang="en-US" baseline="0" dirty="0" err="1" smtClean="0"/>
              <a:t>totales</a:t>
            </a:r>
            <a:r>
              <a:rPr lang="en-US" baseline="0" dirty="0" smtClean="0"/>
              <a:t> de </a:t>
            </a:r>
            <a:r>
              <a:rPr lang="en-US" baseline="0" dirty="0" err="1" smtClean="0"/>
              <a:t>puntos</a:t>
            </a:r>
            <a:r>
              <a:rPr lang="en-US" baseline="0" dirty="0" smtClean="0"/>
              <a:t> </a:t>
            </a:r>
            <a:r>
              <a:rPr lang="en-US" baseline="0" dirty="0" err="1" smtClean="0"/>
              <a:t>en</a:t>
            </a:r>
            <a:r>
              <a:rPr lang="en-US" baseline="0" dirty="0" smtClean="0"/>
              <a:t> </a:t>
            </a:r>
            <a:r>
              <a:rPr lang="en-US" baseline="0" dirty="0" err="1" smtClean="0"/>
              <a:t>cada</a:t>
            </a:r>
            <a:r>
              <a:rPr lang="en-US" baseline="0" dirty="0" smtClean="0"/>
              <a:t> </a:t>
            </a:r>
            <a:r>
              <a:rPr lang="en-US" baseline="0" dirty="0" err="1" smtClean="0"/>
              <a:t>materia</a:t>
            </a:r>
            <a:r>
              <a:rPr lang="en-US" baseline="0" dirty="0" smtClean="0"/>
              <a:t> se divide </a:t>
            </a:r>
            <a:r>
              <a:rPr lang="en-US" baseline="0" dirty="0" err="1" smtClean="0"/>
              <a:t>por</a:t>
            </a:r>
            <a:r>
              <a:rPr lang="en-US" baseline="0" dirty="0" smtClean="0"/>
              <a:t> total de </a:t>
            </a:r>
            <a:r>
              <a:rPr lang="en-US" baseline="0" dirty="0" err="1" smtClean="0"/>
              <a:t>estudiante</a:t>
            </a:r>
            <a:r>
              <a:rPr lang="en-US" baseline="0" dirty="0" smtClean="0"/>
              <a:t> que </a:t>
            </a:r>
            <a:r>
              <a:rPr lang="en-US" baseline="0" dirty="0" err="1" smtClean="0"/>
              <a:t>atiende</a:t>
            </a:r>
            <a:r>
              <a:rPr lang="en-US" baseline="0" dirty="0" smtClean="0"/>
              <a:t> el maestro.</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32</a:t>
            </a:fld>
            <a:endParaRPr lang="es-PR"/>
          </a:p>
        </p:txBody>
      </p:sp>
    </p:spTree>
    <p:extLst>
      <p:ext uri="{BB962C8B-B14F-4D97-AF65-F5344CB8AC3E}">
        <p14:creationId xmlns:p14="http://schemas.microsoft.com/office/powerpoint/2010/main" val="1795803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34</a:t>
            </a:fld>
            <a:endParaRPr lang="es-PR"/>
          </a:p>
        </p:txBody>
      </p:sp>
    </p:spTree>
    <p:extLst>
      <p:ext uri="{BB962C8B-B14F-4D97-AF65-F5344CB8AC3E}">
        <p14:creationId xmlns:p14="http://schemas.microsoft.com/office/powerpoint/2010/main" val="66027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Importante</a:t>
            </a:r>
            <a:r>
              <a:rPr lang="en-US" dirty="0" smtClean="0"/>
              <a:t> se </a:t>
            </a:r>
            <a:r>
              <a:rPr lang="en-US" dirty="0" err="1" smtClean="0"/>
              <a:t>evaluaran</a:t>
            </a:r>
            <a:r>
              <a:rPr lang="en-US" dirty="0" smtClean="0"/>
              <a:t> </a:t>
            </a:r>
            <a:r>
              <a:rPr lang="en-US" dirty="0" err="1" smtClean="0"/>
              <a:t>los</a:t>
            </a:r>
            <a:r>
              <a:rPr lang="en-US" dirty="0" smtClean="0"/>
              <a:t> maestros con el 100% </a:t>
            </a:r>
            <a:r>
              <a:rPr lang="en-US" dirty="0" err="1" smtClean="0"/>
              <a:t>si</a:t>
            </a:r>
            <a:r>
              <a:rPr lang="en-US" dirty="0" smtClean="0"/>
              <a:t> </a:t>
            </a:r>
            <a:r>
              <a:rPr lang="en-US" dirty="0" err="1" smtClean="0"/>
              <a:t>trabajaron</a:t>
            </a:r>
            <a:r>
              <a:rPr lang="en-US" dirty="0" smtClean="0"/>
              <a:t> 7 </a:t>
            </a:r>
            <a:r>
              <a:rPr lang="en-US" dirty="0" err="1" smtClean="0"/>
              <a:t>meses</a:t>
            </a:r>
            <a:r>
              <a:rPr lang="en-US" dirty="0" smtClean="0"/>
              <a:t> o mas </a:t>
            </a:r>
            <a:r>
              <a:rPr lang="en-US" dirty="0" err="1" smtClean="0"/>
              <a:t>ofreciendo</a:t>
            </a:r>
            <a:r>
              <a:rPr lang="en-US" dirty="0" smtClean="0"/>
              <a:t> la </a:t>
            </a:r>
            <a:r>
              <a:rPr lang="en-US" dirty="0" err="1" smtClean="0"/>
              <a:t>misma</a:t>
            </a:r>
            <a:r>
              <a:rPr lang="en-US" dirty="0" smtClean="0"/>
              <a:t> </a:t>
            </a:r>
            <a:r>
              <a:rPr lang="en-US" dirty="0" err="1" smtClean="0"/>
              <a:t>asignatura</a:t>
            </a:r>
            <a:r>
              <a:rPr lang="en-US" dirty="0" smtClean="0"/>
              <a:t>, </a:t>
            </a:r>
            <a:r>
              <a:rPr lang="en-US" dirty="0" err="1" smtClean="0"/>
              <a:t>previo</a:t>
            </a:r>
            <a:r>
              <a:rPr lang="en-US" dirty="0" smtClean="0"/>
              <a:t> a la </a:t>
            </a:r>
            <a:r>
              <a:rPr lang="en-US" dirty="0" err="1" smtClean="0"/>
              <a:t>administracion</a:t>
            </a:r>
            <a:r>
              <a:rPr lang="en-US" dirty="0" smtClean="0"/>
              <a:t> de las </a:t>
            </a:r>
            <a:r>
              <a:rPr lang="en-US" dirty="0" err="1" smtClean="0"/>
              <a:t>pruebas</a:t>
            </a:r>
            <a:r>
              <a:rPr lang="en-US" dirty="0" smtClean="0"/>
              <a:t> </a:t>
            </a:r>
            <a:r>
              <a:rPr lang="en-US" dirty="0" err="1" smtClean="0"/>
              <a:t>estandarizadas</a:t>
            </a:r>
            <a:r>
              <a:rPr lang="en-US" dirty="0" smtClean="0"/>
              <a:t>. Si </a:t>
            </a:r>
            <a:r>
              <a:rPr lang="en-US" dirty="0" err="1" smtClean="0"/>
              <a:t>trabajaron</a:t>
            </a:r>
            <a:r>
              <a:rPr lang="en-US" dirty="0" smtClean="0"/>
              <a:t> 6 </a:t>
            </a:r>
            <a:r>
              <a:rPr lang="en-US" dirty="0" err="1" smtClean="0"/>
              <a:t>menos</a:t>
            </a:r>
            <a:r>
              <a:rPr lang="en-US" dirty="0" smtClean="0"/>
              <a:t> o </a:t>
            </a:r>
            <a:r>
              <a:rPr lang="en-US" dirty="0" err="1" smtClean="0"/>
              <a:t>menos</a:t>
            </a:r>
            <a:r>
              <a:rPr lang="en-US" dirty="0" smtClean="0"/>
              <a:t> se </a:t>
            </a:r>
            <a:r>
              <a:rPr lang="en-US" dirty="0" err="1" smtClean="0"/>
              <a:t>adjudicara</a:t>
            </a:r>
            <a:r>
              <a:rPr lang="en-US" dirty="0" smtClean="0"/>
              <a:t> </a:t>
            </a:r>
            <a:r>
              <a:rPr lang="en-US" dirty="0" err="1" smtClean="0"/>
              <a:t>solamente</a:t>
            </a:r>
            <a:r>
              <a:rPr lang="en-US" dirty="0" smtClean="0"/>
              <a:t> el 80% </a:t>
            </a:r>
            <a:r>
              <a:rPr lang="en-US" dirty="0" err="1" smtClean="0"/>
              <a:t>correspondiente</a:t>
            </a:r>
            <a:r>
              <a:rPr lang="en-US" dirty="0" smtClean="0"/>
              <a:t> a las </a:t>
            </a:r>
            <a:r>
              <a:rPr lang="en-US" dirty="0" err="1" smtClean="0"/>
              <a:t>dimensiones</a:t>
            </a:r>
            <a:r>
              <a:rPr lang="en-US"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35</a:t>
            </a:fld>
            <a:endParaRPr lang="es-PR"/>
          </a:p>
        </p:txBody>
      </p:sp>
    </p:spTree>
    <p:extLst>
      <p:ext uri="{BB962C8B-B14F-4D97-AF65-F5344CB8AC3E}">
        <p14:creationId xmlns:p14="http://schemas.microsoft.com/office/powerpoint/2010/main" val="116112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presentacion</a:t>
            </a:r>
            <a:r>
              <a:rPr lang="en-US" dirty="0" smtClean="0"/>
              <a:t> de divide </a:t>
            </a:r>
            <a:r>
              <a:rPr lang="en-US" dirty="0" err="1" smtClean="0"/>
              <a:t>en</a:t>
            </a:r>
            <a:r>
              <a:rPr lang="en-US" dirty="0" smtClean="0"/>
              <a:t> dos </a:t>
            </a:r>
            <a:r>
              <a:rPr lang="en-US" dirty="0" err="1" smtClean="0"/>
              <a:t>partes</a:t>
            </a:r>
            <a:r>
              <a:rPr lang="en-US" dirty="0" smtClean="0"/>
              <a:t> </a:t>
            </a:r>
            <a:r>
              <a:rPr lang="en-US" dirty="0" err="1" smtClean="0"/>
              <a:t>comenzaremos</a:t>
            </a:r>
            <a:r>
              <a:rPr lang="en-US" dirty="0" smtClean="0"/>
              <a:t> con</a:t>
            </a:r>
            <a:r>
              <a:rPr lang="en-US" baseline="0" dirty="0" smtClean="0"/>
              <a:t> el </a:t>
            </a:r>
            <a:r>
              <a:rPr lang="en-US" baseline="0" dirty="0" err="1" smtClean="0"/>
              <a:t>sistema</a:t>
            </a:r>
            <a:r>
              <a:rPr lang="en-US" baseline="0" dirty="0" smtClean="0"/>
              <a:t> de </a:t>
            </a:r>
            <a:r>
              <a:rPr lang="en-US" baseline="0" dirty="0" err="1" smtClean="0"/>
              <a:t>apoyo</a:t>
            </a:r>
            <a:r>
              <a:rPr lang="en-US" baseline="0" dirty="0" smtClean="0"/>
              <a:t> al </a:t>
            </a:r>
            <a:r>
              <a:rPr lang="en-US" baseline="0" dirty="0" err="1" smtClean="0"/>
              <a:t>lidrerazo</a:t>
            </a:r>
            <a:r>
              <a:rPr lang="en-US" baseline="0" dirty="0" smtClean="0"/>
              <a:t> </a:t>
            </a:r>
            <a:r>
              <a:rPr lang="en-US" baseline="0" dirty="0" err="1" smtClean="0"/>
              <a:t>efectivo</a:t>
            </a:r>
            <a:r>
              <a:rPr lang="en-US" baseline="0" dirty="0" smtClean="0"/>
              <a:t> del maestro y </a:t>
            </a:r>
            <a:r>
              <a:rPr lang="en-US" baseline="0" dirty="0" err="1" smtClean="0"/>
              <a:t>luego</a:t>
            </a:r>
            <a:r>
              <a:rPr lang="en-US" baseline="0" dirty="0" smtClean="0"/>
              <a:t> </a:t>
            </a:r>
            <a:r>
              <a:rPr lang="en-US" baseline="0" dirty="0" err="1" smtClean="0"/>
              <a:t>ladel</a:t>
            </a:r>
            <a:r>
              <a:rPr lang="en-US" baseline="0" dirty="0" smtClean="0"/>
              <a:t> director.</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3</a:t>
            </a:fld>
            <a:endParaRPr lang="es-PR"/>
          </a:p>
        </p:txBody>
      </p:sp>
    </p:spTree>
    <p:extLst>
      <p:ext uri="{BB962C8B-B14F-4D97-AF65-F5344CB8AC3E}">
        <p14:creationId xmlns:p14="http://schemas.microsoft.com/office/powerpoint/2010/main" val="1576665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Segun</a:t>
            </a:r>
            <a:r>
              <a:rPr lang="en-US" dirty="0" smtClean="0"/>
              <a:t> </a:t>
            </a:r>
            <a:r>
              <a:rPr lang="en-US" dirty="0" err="1" smtClean="0"/>
              <a:t>los</a:t>
            </a:r>
            <a:r>
              <a:rPr lang="en-US" dirty="0" smtClean="0"/>
              <a:t> </a:t>
            </a:r>
            <a:r>
              <a:rPr lang="en-US" dirty="0" err="1" smtClean="0"/>
              <a:t>niveles</a:t>
            </a:r>
            <a:r>
              <a:rPr lang="en-US" dirty="0" smtClean="0"/>
              <a:t> se le </a:t>
            </a:r>
            <a:r>
              <a:rPr lang="en-US" dirty="0" err="1" smtClean="0"/>
              <a:t>asigna</a:t>
            </a:r>
            <a:r>
              <a:rPr lang="en-US" dirty="0" smtClean="0"/>
              <a:t> el valor.</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36</a:t>
            </a:fld>
            <a:endParaRPr lang="es-PR"/>
          </a:p>
        </p:txBody>
      </p:sp>
    </p:spTree>
    <p:extLst>
      <p:ext uri="{BB962C8B-B14F-4D97-AF65-F5344CB8AC3E}">
        <p14:creationId xmlns:p14="http://schemas.microsoft.com/office/powerpoint/2010/main" val="95715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Esta</a:t>
            </a:r>
            <a:r>
              <a:rPr lang="en-US" dirty="0" smtClean="0"/>
              <a:t> </a:t>
            </a:r>
            <a:r>
              <a:rPr lang="en-US" dirty="0" err="1" smtClean="0"/>
              <a:t>tabla</a:t>
            </a:r>
            <a:r>
              <a:rPr lang="en-US" dirty="0" smtClean="0"/>
              <a:t> </a:t>
            </a:r>
            <a:r>
              <a:rPr lang="en-US" dirty="0" err="1" smtClean="0"/>
              <a:t>fue</a:t>
            </a:r>
            <a:r>
              <a:rPr lang="en-US" baseline="0" dirty="0" smtClean="0"/>
              <a:t> </a:t>
            </a:r>
            <a:r>
              <a:rPr lang="en-US" baseline="0" dirty="0" err="1" smtClean="0"/>
              <a:t>disenada</a:t>
            </a:r>
            <a:r>
              <a:rPr lang="en-US" baseline="0" dirty="0" smtClean="0"/>
              <a:t> </a:t>
            </a:r>
            <a:r>
              <a:rPr lang="en-US" baseline="0" dirty="0" err="1" smtClean="0"/>
              <a:t>por</a:t>
            </a:r>
            <a:r>
              <a:rPr lang="en-US" baseline="0" dirty="0" smtClean="0"/>
              <a:t> </a:t>
            </a:r>
            <a:r>
              <a:rPr lang="en-US" baseline="0" dirty="0" err="1" smtClean="0"/>
              <a:t>psicometrista</a:t>
            </a:r>
            <a:r>
              <a:rPr lang="en-US" baseline="0" dirty="0" smtClean="0"/>
              <a:t>. La1ra </a:t>
            </a:r>
            <a:r>
              <a:rPr lang="en-US" baseline="0" dirty="0" err="1" smtClean="0"/>
              <a:t>columna</a:t>
            </a:r>
            <a:r>
              <a:rPr lang="en-US" baseline="0" dirty="0" smtClean="0"/>
              <a:t> </a:t>
            </a:r>
            <a:r>
              <a:rPr lang="en-US" baseline="0" dirty="0" err="1" smtClean="0"/>
              <a:t>lado</a:t>
            </a:r>
            <a:r>
              <a:rPr lang="en-US" baseline="0" dirty="0" smtClean="0"/>
              <a:t> </a:t>
            </a:r>
            <a:r>
              <a:rPr lang="en-US" baseline="0" dirty="0" err="1" smtClean="0"/>
              <a:t>izquierdo</a:t>
            </a:r>
            <a:r>
              <a:rPr lang="en-US" baseline="0" dirty="0" smtClean="0"/>
              <a:t> </a:t>
            </a:r>
            <a:r>
              <a:rPr lang="en-US" baseline="0" dirty="0" err="1" smtClean="0"/>
              <a:t>hacia</a:t>
            </a:r>
            <a:r>
              <a:rPr lang="en-US" baseline="0" dirty="0" smtClean="0"/>
              <a:t> </a:t>
            </a:r>
            <a:r>
              <a:rPr lang="en-US" baseline="0" dirty="0" err="1" smtClean="0"/>
              <a:t>abajo</a:t>
            </a:r>
            <a:r>
              <a:rPr lang="en-US" baseline="0" dirty="0" smtClean="0"/>
              <a:t>, </a:t>
            </a:r>
            <a:r>
              <a:rPr lang="en-US" baseline="0" dirty="0" err="1" smtClean="0"/>
              <a:t>corresponde</a:t>
            </a:r>
            <a:r>
              <a:rPr lang="en-US" baseline="0" dirty="0" smtClean="0"/>
              <a:t> al </a:t>
            </a:r>
            <a:r>
              <a:rPr lang="en-US" baseline="0" dirty="0" err="1" smtClean="0"/>
              <a:t>ano</a:t>
            </a:r>
            <a:r>
              <a:rPr lang="en-US" baseline="0" dirty="0" smtClean="0"/>
              <a:t> anterior que   el </a:t>
            </a:r>
            <a:r>
              <a:rPr lang="en-US" baseline="0" dirty="0" err="1" smtClean="0"/>
              <a:t>est.tomo</a:t>
            </a:r>
            <a:r>
              <a:rPr lang="en-US" baseline="0" dirty="0" smtClean="0"/>
              <a:t> la </a:t>
            </a:r>
            <a:r>
              <a:rPr lang="en-US" baseline="0" dirty="0" err="1" smtClean="0"/>
              <a:t>prueba</a:t>
            </a:r>
            <a:r>
              <a:rPr lang="en-US" baseline="0" dirty="0" smtClean="0"/>
              <a:t> </a:t>
            </a:r>
            <a:r>
              <a:rPr lang="en-US" baseline="0" dirty="0" err="1" smtClean="0"/>
              <a:t>estandarizda</a:t>
            </a:r>
            <a:r>
              <a:rPr lang="en-US" baseline="0" dirty="0" smtClean="0"/>
              <a:t>. Las </a:t>
            </a:r>
            <a:r>
              <a:rPr lang="en-US" baseline="0" dirty="0" err="1" smtClean="0"/>
              <a:t>columnas</a:t>
            </a:r>
            <a:r>
              <a:rPr lang="en-US" baseline="0" dirty="0" smtClean="0"/>
              <a:t> </a:t>
            </a:r>
            <a:r>
              <a:rPr lang="en-US" baseline="0" dirty="0" err="1" smtClean="0"/>
              <a:t>hacia</a:t>
            </a:r>
            <a:r>
              <a:rPr lang="en-US" baseline="0" dirty="0" smtClean="0"/>
              <a:t> de </a:t>
            </a:r>
            <a:r>
              <a:rPr lang="en-US" baseline="0" dirty="0" err="1" smtClean="0"/>
              <a:t>derecha</a:t>
            </a:r>
            <a:r>
              <a:rPr lang="en-US" baseline="0" dirty="0" smtClean="0"/>
              <a:t> </a:t>
            </a:r>
            <a:r>
              <a:rPr lang="en-US" baseline="0" dirty="0" err="1" smtClean="0"/>
              <a:t>corresponde</a:t>
            </a:r>
            <a:r>
              <a:rPr lang="en-US" baseline="0" dirty="0" smtClean="0"/>
              <a:t> al </a:t>
            </a:r>
            <a:r>
              <a:rPr lang="en-US" baseline="0" dirty="0" err="1" smtClean="0"/>
              <a:t>ano</a:t>
            </a:r>
            <a:r>
              <a:rPr lang="en-US" baseline="0" dirty="0" smtClean="0"/>
              <a:t> actual. Para </a:t>
            </a:r>
            <a:r>
              <a:rPr lang="en-US" baseline="0" dirty="0" err="1" smtClean="0"/>
              <a:t>buscar</a:t>
            </a:r>
            <a:r>
              <a:rPr lang="en-US" baseline="0" dirty="0" smtClean="0"/>
              <a:t> el </a:t>
            </a:r>
            <a:r>
              <a:rPr lang="en-US" baseline="0" dirty="0" err="1" smtClean="0"/>
              <a:t>cremiento</a:t>
            </a:r>
            <a:r>
              <a:rPr lang="en-US" baseline="0" dirty="0" smtClean="0"/>
              <a:t> </a:t>
            </a:r>
            <a:r>
              <a:rPr lang="en-US" baseline="0" dirty="0" err="1" smtClean="0"/>
              <a:t>buscas</a:t>
            </a:r>
            <a:r>
              <a:rPr lang="en-US" baseline="0" dirty="0" smtClean="0"/>
              <a:t> </a:t>
            </a:r>
            <a:r>
              <a:rPr lang="en-US" baseline="0" dirty="0" err="1" smtClean="0"/>
              <a:t>cuanto</a:t>
            </a:r>
            <a:r>
              <a:rPr lang="en-US" baseline="0" dirty="0" smtClean="0"/>
              <a:t> </a:t>
            </a:r>
            <a:r>
              <a:rPr lang="en-US" baseline="0" dirty="0" err="1" smtClean="0"/>
              <a:t>obtuvo</a:t>
            </a:r>
            <a:r>
              <a:rPr lang="en-US" baseline="0" dirty="0" smtClean="0"/>
              <a:t> el </a:t>
            </a:r>
            <a:r>
              <a:rPr lang="en-US" baseline="0" dirty="0" err="1" smtClean="0"/>
              <a:t>estudiante</a:t>
            </a:r>
            <a:r>
              <a:rPr lang="en-US" baseline="0" dirty="0" smtClean="0"/>
              <a:t> el </a:t>
            </a:r>
            <a:r>
              <a:rPr lang="en-US" baseline="0" dirty="0" err="1" smtClean="0"/>
              <a:t>ano</a:t>
            </a:r>
            <a:r>
              <a:rPr lang="en-US" baseline="0" dirty="0" smtClean="0"/>
              <a:t> </a:t>
            </a:r>
            <a:r>
              <a:rPr lang="en-US" baseline="0" dirty="0" err="1" smtClean="0"/>
              <a:t>pasado</a:t>
            </a:r>
            <a:r>
              <a:rPr lang="en-US" baseline="0" dirty="0" smtClean="0"/>
              <a:t> y de </a:t>
            </a:r>
            <a:r>
              <a:rPr lang="en-US" baseline="0" dirty="0" err="1" smtClean="0"/>
              <a:t>ahí</a:t>
            </a:r>
            <a:r>
              <a:rPr lang="en-US" baseline="0" dirty="0" smtClean="0"/>
              <a:t> </a:t>
            </a:r>
            <a:r>
              <a:rPr lang="en-US" baseline="0" dirty="0" err="1" smtClean="0"/>
              <a:t>buscas</a:t>
            </a:r>
            <a:r>
              <a:rPr lang="en-US" baseline="0" dirty="0" smtClean="0"/>
              <a:t> lo que </a:t>
            </a:r>
            <a:r>
              <a:rPr lang="en-US" baseline="0" dirty="0" err="1" smtClean="0"/>
              <a:t>obtuvo</a:t>
            </a:r>
            <a:r>
              <a:rPr lang="en-US" baseline="0" dirty="0" smtClean="0"/>
              <a:t> </a:t>
            </a:r>
            <a:r>
              <a:rPr lang="en-US" baseline="0" dirty="0" err="1" smtClean="0"/>
              <a:t>este</a:t>
            </a:r>
            <a:r>
              <a:rPr lang="en-US" baseline="0" dirty="0" smtClean="0"/>
              <a:t> </a:t>
            </a:r>
            <a:r>
              <a:rPr lang="en-US" baseline="0" dirty="0" err="1" smtClean="0"/>
              <a:t>ano</a:t>
            </a:r>
            <a:r>
              <a:rPr lang="en-US" baseline="0" dirty="0" smtClean="0"/>
              <a:t> y el </a:t>
            </a:r>
            <a:r>
              <a:rPr lang="en-US" baseline="0" dirty="0" err="1" smtClean="0"/>
              <a:t>rectangulo</a:t>
            </a:r>
            <a:r>
              <a:rPr lang="en-US" baseline="0" dirty="0" smtClean="0"/>
              <a:t> </a:t>
            </a:r>
            <a:r>
              <a:rPr lang="en-US" baseline="0" dirty="0" err="1" smtClean="0"/>
              <a:t>te</a:t>
            </a:r>
            <a:r>
              <a:rPr lang="en-US" baseline="0" dirty="0" smtClean="0"/>
              <a:t> </a:t>
            </a:r>
            <a:r>
              <a:rPr lang="en-US" baseline="0" dirty="0" err="1" smtClean="0"/>
              <a:t>indica</a:t>
            </a:r>
            <a:r>
              <a:rPr lang="en-US" baseline="0" dirty="0" smtClean="0"/>
              <a:t> el </a:t>
            </a:r>
            <a:r>
              <a:rPr lang="en-US" baseline="0" dirty="0" err="1" smtClean="0"/>
              <a:t>crecimiento</a:t>
            </a:r>
            <a:r>
              <a:rPr lang="en-US" baseline="0" dirty="0" smtClean="0"/>
              <a:t>.(</a:t>
            </a:r>
            <a:r>
              <a:rPr lang="en-US" baseline="0" dirty="0" err="1" smtClean="0"/>
              <a:t>recuerda</a:t>
            </a:r>
            <a:r>
              <a:rPr lang="en-US" baseline="0" dirty="0" smtClean="0"/>
              <a:t> el  </a:t>
            </a:r>
            <a:r>
              <a:rPr lang="en-US" baseline="0" dirty="0" err="1" smtClean="0"/>
              <a:t>Ejemplo</a:t>
            </a:r>
            <a:r>
              <a:rPr lang="en-US" baseline="0" dirty="0" smtClean="0"/>
              <a:t> de Víctor de las </a:t>
            </a:r>
            <a:r>
              <a:rPr lang="en-US" baseline="0" dirty="0" err="1" smtClean="0"/>
              <a:t>tablas</a:t>
            </a:r>
            <a:r>
              <a:rPr lang="en-US" baseline="0" dirty="0" smtClean="0"/>
              <a:t> de </a:t>
            </a:r>
            <a:r>
              <a:rPr lang="en-US" baseline="0" dirty="0" err="1" smtClean="0"/>
              <a:t>multiplicar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37</a:t>
            </a:fld>
            <a:endParaRPr lang="es-PR"/>
          </a:p>
        </p:txBody>
      </p:sp>
    </p:spTree>
    <p:extLst>
      <p:ext uri="{BB962C8B-B14F-4D97-AF65-F5344CB8AC3E}">
        <p14:creationId xmlns:p14="http://schemas.microsoft.com/office/powerpoint/2010/main" val="881230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a:t>
            </a:r>
            <a:r>
              <a:rPr lang="en-US" dirty="0" smtClean="0"/>
              <a:t> lo </a:t>
            </a:r>
            <a:r>
              <a:rPr lang="en-US" dirty="0" err="1" smtClean="0"/>
              <a:t>mismo</a:t>
            </a:r>
            <a:r>
              <a:rPr lang="en-US" dirty="0" smtClean="0"/>
              <a:t> que la </a:t>
            </a:r>
            <a:r>
              <a:rPr lang="en-US" dirty="0" err="1" smtClean="0"/>
              <a:t>tabla</a:t>
            </a:r>
            <a:r>
              <a:rPr lang="en-US" dirty="0" smtClean="0"/>
              <a:t> anterior </a:t>
            </a:r>
            <a:r>
              <a:rPr lang="en-US" dirty="0" err="1" smtClean="0"/>
              <a:t>pero</a:t>
            </a:r>
            <a:r>
              <a:rPr lang="en-US" dirty="0" smtClean="0"/>
              <a:t> </a:t>
            </a:r>
            <a:r>
              <a:rPr lang="en-US" dirty="0" err="1" smtClean="0"/>
              <a:t>aqui</a:t>
            </a:r>
            <a:r>
              <a:rPr lang="en-US" dirty="0" smtClean="0"/>
              <a:t> de da el</a:t>
            </a:r>
            <a:r>
              <a:rPr lang="en-US" baseline="0" dirty="0" smtClean="0"/>
              <a:t> valor </a:t>
            </a:r>
            <a:r>
              <a:rPr lang="en-US" baseline="0" dirty="0" err="1" smtClean="0"/>
              <a:t>en</a:t>
            </a:r>
            <a:r>
              <a:rPr lang="en-US" baseline="0" dirty="0" smtClean="0"/>
              <a:t> </a:t>
            </a:r>
            <a:r>
              <a:rPr lang="en-US" baseline="0" dirty="0" err="1" smtClean="0"/>
              <a:t>numeros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38</a:t>
            </a:fld>
            <a:endParaRPr lang="es-PR"/>
          </a:p>
        </p:txBody>
      </p:sp>
    </p:spTree>
    <p:extLst>
      <p:ext uri="{BB962C8B-B14F-4D97-AF65-F5344CB8AC3E}">
        <p14:creationId xmlns:p14="http://schemas.microsoft.com/office/powerpoint/2010/main" val="3684790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 director de </a:t>
            </a:r>
            <a:r>
              <a:rPr lang="en-US" baseline="0" dirty="0" err="1" smtClean="0"/>
              <a:t>escuela</a:t>
            </a:r>
            <a:r>
              <a:rPr lang="en-US" baseline="0" dirty="0" smtClean="0"/>
              <a:t> </a:t>
            </a:r>
            <a:r>
              <a:rPr lang="en-US" baseline="0" dirty="0" err="1" smtClean="0"/>
              <a:t>evalua</a:t>
            </a:r>
            <a:r>
              <a:rPr lang="en-US" baseline="0" dirty="0" smtClean="0"/>
              <a:t> a </a:t>
            </a:r>
            <a:r>
              <a:rPr lang="en-US" baseline="0" dirty="0" err="1" smtClean="0"/>
              <a:t>los</a:t>
            </a:r>
            <a:r>
              <a:rPr lang="en-US" baseline="0" dirty="0" smtClean="0"/>
              <a:t> maestros. El director </a:t>
            </a:r>
            <a:r>
              <a:rPr lang="en-US" baseline="0" dirty="0" err="1" smtClean="0"/>
              <a:t>debe</a:t>
            </a:r>
            <a:r>
              <a:rPr lang="en-US" baseline="0" dirty="0" smtClean="0"/>
              <a:t> </a:t>
            </a:r>
            <a:r>
              <a:rPr lang="en-US" baseline="0" dirty="0" err="1" smtClean="0"/>
              <a:t>entrar</a:t>
            </a:r>
            <a:r>
              <a:rPr lang="en-US" baseline="0" dirty="0" smtClean="0"/>
              <a:t> las </a:t>
            </a:r>
            <a:r>
              <a:rPr lang="en-US" baseline="0" dirty="0" err="1" smtClean="0"/>
              <a:t>puntuaciones</a:t>
            </a:r>
            <a:r>
              <a:rPr lang="en-US" baseline="0" dirty="0" smtClean="0"/>
              <a:t> de las SEM-03 para </a:t>
            </a:r>
            <a:r>
              <a:rPr lang="en-US" baseline="0" dirty="0" err="1" smtClean="0"/>
              <a:t>obtener</a:t>
            </a:r>
            <a:r>
              <a:rPr lang="en-US" baseline="0" dirty="0" smtClean="0"/>
              <a:t> </a:t>
            </a:r>
            <a:r>
              <a:rPr lang="en-US" baseline="0" dirty="0" err="1" smtClean="0"/>
              <a:t>esta</a:t>
            </a:r>
            <a:r>
              <a:rPr lang="en-US" baseline="0" dirty="0" smtClean="0"/>
              <a:t> </a:t>
            </a:r>
            <a:r>
              <a:rPr lang="en-US" baseline="0" dirty="0" err="1" smtClean="0"/>
              <a:t>evalaución</a:t>
            </a:r>
            <a:r>
              <a:rPr lang="en-US" baseline="0" dirty="0" smtClean="0"/>
              <a:t> </a:t>
            </a:r>
            <a:r>
              <a:rPr lang="en-US" baseline="0" dirty="0" err="1" smtClean="0"/>
              <a:t>en</a:t>
            </a:r>
            <a:r>
              <a:rPr lang="en-US" baseline="0" dirty="0" smtClean="0"/>
              <a:t> la </a:t>
            </a:r>
            <a:r>
              <a:rPr lang="en-US" baseline="0" dirty="0" err="1" smtClean="0"/>
              <a:t>plataforma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39</a:t>
            </a:fld>
            <a:endParaRPr lang="es-PR"/>
          </a:p>
        </p:txBody>
      </p:sp>
    </p:spTree>
    <p:extLst>
      <p:ext uri="{BB962C8B-B14F-4D97-AF65-F5344CB8AC3E}">
        <p14:creationId xmlns:p14="http://schemas.microsoft.com/office/powerpoint/2010/main" val="252359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 </a:t>
            </a:r>
            <a:r>
              <a:rPr lang="en-US" dirty="0" err="1" smtClean="0"/>
              <a:t>utilizara</a:t>
            </a:r>
            <a:r>
              <a:rPr lang="en-US" dirty="0" smtClean="0"/>
              <a:t> para maestros </a:t>
            </a:r>
            <a:r>
              <a:rPr lang="en-US" dirty="0" err="1" smtClean="0"/>
              <a:t>educación</a:t>
            </a:r>
            <a:r>
              <a:rPr lang="en-US" baseline="0" dirty="0" smtClean="0"/>
              <a:t> especial salon </a:t>
            </a:r>
            <a:r>
              <a:rPr lang="en-US" baseline="0" dirty="0" err="1" smtClean="0"/>
              <a:t>contenido</a:t>
            </a:r>
            <a:r>
              <a:rPr lang="en-US" baseline="0" dirty="0" smtClean="0"/>
              <a:t> con 10 </a:t>
            </a:r>
            <a:r>
              <a:rPr lang="en-US" baseline="0" dirty="0" err="1" smtClean="0"/>
              <a:t>estudiantes</a:t>
            </a:r>
            <a:r>
              <a:rPr lang="en-US" baseline="0" dirty="0" smtClean="0"/>
              <a:t> o </a:t>
            </a:r>
            <a:r>
              <a:rPr lang="en-US" baseline="0" dirty="0" err="1" smtClean="0"/>
              <a:t>menos</a:t>
            </a:r>
            <a:r>
              <a:rPr lang="en-US" baseline="0" dirty="0" smtClean="0"/>
              <a:t>.  18 </a:t>
            </a:r>
            <a:r>
              <a:rPr lang="en-US" baseline="0" dirty="0" err="1" smtClean="0"/>
              <a:t>puntos</a:t>
            </a:r>
            <a:r>
              <a:rPr lang="en-US" baseline="0" dirty="0" smtClean="0"/>
              <a:t> que </a:t>
            </a:r>
            <a:r>
              <a:rPr lang="en-US" baseline="0" dirty="0" err="1" smtClean="0"/>
              <a:t>equivalen</a:t>
            </a:r>
            <a:r>
              <a:rPr lang="en-US" baseline="0" dirty="0" smtClean="0"/>
              <a:t> al </a:t>
            </a:r>
            <a:r>
              <a:rPr lang="en-US" baseline="0" dirty="0" err="1" smtClean="0"/>
              <a:t>crecimiento</a:t>
            </a:r>
            <a:r>
              <a:rPr lang="en-US" baseline="0" dirty="0" smtClean="0"/>
              <a:t> de </a:t>
            </a:r>
            <a:r>
              <a:rPr lang="en-US" baseline="0" dirty="0" err="1" smtClean="0"/>
              <a:t>los</a:t>
            </a:r>
            <a:r>
              <a:rPr lang="en-US" baseline="0" dirty="0" smtClean="0"/>
              <a:t> </a:t>
            </a:r>
            <a:r>
              <a:rPr lang="en-US" baseline="0" dirty="0" err="1" smtClean="0"/>
              <a:t>estudiantes</a:t>
            </a:r>
            <a:r>
              <a:rPr lang="en-US" baseline="0" dirty="0" smtClean="0"/>
              <a:t>.</a:t>
            </a:r>
          </a:p>
          <a:p>
            <a:r>
              <a:rPr lang="en-US" baseline="0" dirty="0" smtClean="0"/>
              <a:t>Este </a:t>
            </a:r>
            <a:r>
              <a:rPr lang="en-US" baseline="0" dirty="0" err="1" smtClean="0"/>
              <a:t>proceso</a:t>
            </a:r>
            <a:r>
              <a:rPr lang="en-US" baseline="0" dirty="0" smtClean="0"/>
              <a:t> </a:t>
            </a:r>
            <a:r>
              <a:rPr lang="en-US" baseline="0" dirty="0" err="1" smtClean="0"/>
              <a:t>es</a:t>
            </a:r>
            <a:r>
              <a:rPr lang="en-US" baseline="0" dirty="0" smtClean="0"/>
              <a:t> </a:t>
            </a:r>
            <a:r>
              <a:rPr lang="en-US" baseline="0" dirty="0" err="1" smtClean="0"/>
              <a:t>nuevo</a:t>
            </a:r>
            <a:r>
              <a:rPr lang="en-US" baseline="0" dirty="0" smtClean="0"/>
              <a:t>. </a:t>
            </a:r>
            <a:r>
              <a:rPr lang="en-US" baseline="0" dirty="0" err="1" smtClean="0"/>
              <a:t>Estaremos</a:t>
            </a:r>
            <a:r>
              <a:rPr lang="en-US" baseline="0" dirty="0" smtClean="0"/>
              <a:t> </a:t>
            </a:r>
            <a:r>
              <a:rPr lang="en-US" baseline="0" dirty="0" err="1" smtClean="0"/>
              <a:t>validando</a:t>
            </a:r>
            <a:r>
              <a:rPr lang="en-US" baseline="0" dirty="0" smtClean="0"/>
              <a:t> la </a:t>
            </a:r>
            <a:r>
              <a:rPr lang="en-US" baseline="0" dirty="0" err="1" smtClean="0"/>
              <a:t>rubrica</a:t>
            </a:r>
            <a:r>
              <a:rPr lang="en-US" baseline="0" dirty="0" smtClean="0"/>
              <a:t> </a:t>
            </a:r>
            <a:r>
              <a:rPr lang="en-US" baseline="0" dirty="0" err="1" smtClean="0"/>
              <a:t>en</a:t>
            </a:r>
            <a:r>
              <a:rPr lang="en-US" baseline="0" dirty="0" smtClean="0"/>
              <a:t> la </a:t>
            </a:r>
            <a:r>
              <a:rPr lang="en-US" baseline="0" dirty="0" err="1" smtClean="0"/>
              <a:t>marcha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40</a:t>
            </a:fld>
            <a:endParaRPr lang="es-PR"/>
          </a:p>
        </p:txBody>
      </p:sp>
    </p:spTree>
    <p:extLst>
      <p:ext uri="{BB962C8B-B14F-4D97-AF65-F5344CB8AC3E}">
        <p14:creationId xmlns:p14="http://schemas.microsoft.com/office/powerpoint/2010/main" val="1117934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Informar</a:t>
            </a:r>
            <a:r>
              <a:rPr lang="en-US" dirty="0" smtClean="0"/>
              <a:t> que </a:t>
            </a:r>
            <a:r>
              <a:rPr lang="en-US" dirty="0" err="1" smtClean="0"/>
              <a:t>en</a:t>
            </a:r>
            <a:r>
              <a:rPr lang="en-US" dirty="0" smtClean="0"/>
              <a:t> </a:t>
            </a:r>
            <a:r>
              <a:rPr lang="en-US" dirty="0" err="1" smtClean="0"/>
              <a:t>estos</a:t>
            </a:r>
            <a:r>
              <a:rPr lang="en-US" dirty="0" smtClean="0"/>
              <a:t> </a:t>
            </a:r>
            <a:r>
              <a:rPr lang="en-US" dirty="0" err="1" smtClean="0"/>
              <a:t>momentos</a:t>
            </a:r>
            <a:r>
              <a:rPr lang="en-US" baseline="0" dirty="0" smtClean="0"/>
              <a:t> </a:t>
            </a:r>
            <a:r>
              <a:rPr lang="en-US" baseline="0" dirty="0" err="1" smtClean="0"/>
              <a:t>los</a:t>
            </a:r>
            <a:r>
              <a:rPr lang="en-US" baseline="0" dirty="0" smtClean="0"/>
              <a:t> </a:t>
            </a:r>
            <a:r>
              <a:rPr lang="en-US" baseline="0" dirty="0" err="1" smtClean="0"/>
              <a:t>psicometristas</a:t>
            </a:r>
            <a:r>
              <a:rPr lang="en-US" baseline="0" dirty="0" smtClean="0"/>
              <a:t> </a:t>
            </a:r>
            <a:r>
              <a:rPr lang="en-US" baseline="0" dirty="0" err="1" smtClean="0"/>
              <a:t>estan</a:t>
            </a:r>
            <a:r>
              <a:rPr lang="en-US" baseline="0" dirty="0" smtClean="0"/>
              <a:t> </a:t>
            </a:r>
            <a:r>
              <a:rPr lang="en-US" baseline="0" dirty="0" err="1" smtClean="0"/>
              <a:t>validando</a:t>
            </a:r>
            <a:r>
              <a:rPr lang="en-US" baseline="0" dirty="0" smtClean="0"/>
              <a:t> la </a:t>
            </a:r>
            <a:r>
              <a:rPr lang="en-US" baseline="0" dirty="0" err="1" smtClean="0"/>
              <a:t>escala</a:t>
            </a:r>
            <a:r>
              <a:rPr lang="en-US" baseline="0" dirty="0" smtClean="0"/>
              <a:t> con </a:t>
            </a:r>
            <a:r>
              <a:rPr lang="en-US" baseline="0" dirty="0" err="1" smtClean="0"/>
              <a:t>los</a:t>
            </a:r>
            <a:r>
              <a:rPr lang="en-US" baseline="0" dirty="0" smtClean="0"/>
              <a:t> </a:t>
            </a:r>
            <a:r>
              <a:rPr lang="en-US" baseline="0" dirty="0" err="1" smtClean="0"/>
              <a:t>resultados</a:t>
            </a:r>
            <a:r>
              <a:rPr lang="en-US" baseline="0" dirty="0" smtClean="0"/>
              <a:t> de la </a:t>
            </a:r>
            <a:r>
              <a:rPr lang="en-US" baseline="0" dirty="0" err="1" smtClean="0"/>
              <a:t>pruebas</a:t>
            </a:r>
            <a:r>
              <a:rPr lang="en-US" baseline="0" dirty="0" smtClean="0"/>
              <a:t> PPAA. </a:t>
            </a:r>
            <a:r>
              <a:rPr lang="en-US" baseline="0" dirty="0" err="1" smtClean="0"/>
              <a:t>Una</a:t>
            </a:r>
            <a:r>
              <a:rPr lang="en-US" baseline="0" dirty="0" smtClean="0"/>
              <a:t> </a:t>
            </a:r>
            <a:r>
              <a:rPr lang="en-US" baseline="0" dirty="0" err="1" smtClean="0"/>
              <a:t>vez</a:t>
            </a:r>
            <a:r>
              <a:rPr lang="en-US" baseline="0" dirty="0" smtClean="0"/>
              <a:t> que se </a:t>
            </a:r>
            <a:r>
              <a:rPr lang="en-US" baseline="0" dirty="0" err="1" smtClean="0"/>
              <a:t>adjudiquen</a:t>
            </a:r>
            <a:r>
              <a:rPr lang="en-US" baseline="0" dirty="0" smtClean="0"/>
              <a:t> </a:t>
            </a:r>
            <a:r>
              <a:rPr lang="en-US" baseline="0" dirty="0" err="1" smtClean="0"/>
              <a:t>los</a:t>
            </a:r>
            <a:r>
              <a:rPr lang="en-US" baseline="0" dirty="0" smtClean="0"/>
              <a:t> </a:t>
            </a:r>
            <a:r>
              <a:rPr lang="en-US" baseline="0" dirty="0" err="1" smtClean="0"/>
              <a:t>resultados</a:t>
            </a:r>
            <a:r>
              <a:rPr lang="en-US" baseline="0" dirty="0" smtClean="0"/>
              <a:t> del 20% </a:t>
            </a:r>
            <a:r>
              <a:rPr lang="en-US" baseline="0" dirty="0" err="1" smtClean="0"/>
              <a:t>podemos</a:t>
            </a:r>
            <a:r>
              <a:rPr lang="en-US" baseline="0" dirty="0" smtClean="0"/>
              <a:t> </a:t>
            </a:r>
            <a:r>
              <a:rPr lang="en-US" baseline="0" dirty="0" err="1" smtClean="0"/>
              <a:t>validar</a:t>
            </a:r>
            <a:r>
              <a:rPr lang="en-US" baseline="0" dirty="0" smtClean="0"/>
              <a:t> </a:t>
            </a:r>
            <a:r>
              <a:rPr lang="en-US" baseline="0" dirty="0" err="1" smtClean="0"/>
              <a:t>esta</a:t>
            </a:r>
            <a:r>
              <a:rPr lang="en-US" baseline="0" dirty="0" smtClean="0"/>
              <a:t> </a:t>
            </a:r>
            <a:r>
              <a:rPr lang="en-US" baseline="0" dirty="0" err="1" smtClean="0"/>
              <a:t>escala</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senalar</a:t>
            </a:r>
            <a:r>
              <a:rPr lang="en-US" baseline="0" dirty="0" smtClean="0"/>
              <a:t> que el </a:t>
            </a:r>
            <a:r>
              <a:rPr lang="en-US" baseline="0" dirty="0" err="1" smtClean="0"/>
              <a:t>piloto</a:t>
            </a:r>
            <a:r>
              <a:rPr lang="en-US" baseline="0" dirty="0" smtClean="0"/>
              <a:t> </a:t>
            </a:r>
            <a:r>
              <a:rPr lang="en-US" baseline="0" dirty="0" err="1" smtClean="0"/>
              <a:t>establece</a:t>
            </a:r>
            <a:r>
              <a:rPr lang="en-US" baseline="0" dirty="0" smtClean="0"/>
              <a:t> que </a:t>
            </a:r>
            <a:r>
              <a:rPr lang="en-US" baseline="0" dirty="0" err="1" smtClean="0"/>
              <a:t>debemos</a:t>
            </a:r>
            <a:r>
              <a:rPr lang="en-US" baseline="0" dirty="0" smtClean="0"/>
              <a:t> </a:t>
            </a:r>
            <a:r>
              <a:rPr lang="en-US" baseline="0" dirty="0" err="1" smtClean="0"/>
              <a:t>cambiar</a:t>
            </a:r>
            <a:r>
              <a:rPr lang="en-US" baseline="0" dirty="0" smtClean="0"/>
              <a:t> o </a:t>
            </a:r>
            <a:r>
              <a:rPr lang="en-US" baseline="0" dirty="0" err="1" smtClean="0"/>
              <a:t>dejar</a:t>
            </a:r>
            <a:r>
              <a:rPr lang="en-US" baseline="0" dirty="0" smtClean="0"/>
              <a:t> </a:t>
            </a:r>
            <a:r>
              <a:rPr lang="en-US" baseline="0" dirty="0" err="1" smtClean="0"/>
              <a:t>igual</a:t>
            </a:r>
            <a:r>
              <a:rPr lang="en-US" baseline="0" dirty="0" smtClean="0"/>
              <a:t>.</a:t>
            </a:r>
          </a:p>
          <a:p>
            <a:r>
              <a:rPr lang="en-US" baseline="0" dirty="0" smtClean="0"/>
              <a:t> El </a:t>
            </a:r>
            <a:r>
              <a:rPr lang="en-US" baseline="0" dirty="0" err="1" smtClean="0"/>
              <a:t>proceso</a:t>
            </a:r>
            <a:r>
              <a:rPr lang="en-US" baseline="0" dirty="0" smtClean="0"/>
              <a:t> de </a:t>
            </a:r>
            <a:r>
              <a:rPr lang="en-US" baseline="0" dirty="0" err="1" smtClean="0"/>
              <a:t>evalaución</a:t>
            </a:r>
            <a:r>
              <a:rPr lang="en-US" baseline="0" dirty="0" smtClean="0"/>
              <a:t> </a:t>
            </a:r>
            <a:r>
              <a:rPr lang="en-US" baseline="0" dirty="0" err="1" smtClean="0"/>
              <a:t>es</a:t>
            </a:r>
            <a:r>
              <a:rPr lang="en-US" baseline="0" dirty="0" smtClean="0"/>
              <a:t> </a:t>
            </a:r>
            <a:r>
              <a:rPr lang="en-US" baseline="0" dirty="0" err="1" smtClean="0"/>
              <a:t>sumamente</a:t>
            </a:r>
            <a:r>
              <a:rPr lang="en-US" baseline="0" dirty="0" smtClean="0"/>
              <a:t> </a:t>
            </a:r>
            <a:r>
              <a:rPr lang="en-US" baseline="0" dirty="0" err="1" smtClean="0"/>
              <a:t>importante</a:t>
            </a:r>
            <a:r>
              <a:rPr lang="en-US" baseline="0" dirty="0" smtClean="0"/>
              <a:t> </a:t>
            </a:r>
            <a:r>
              <a:rPr lang="en-US" baseline="0" dirty="0" err="1" smtClean="0"/>
              <a:t>porque</a:t>
            </a:r>
            <a:r>
              <a:rPr lang="en-US" baseline="0" dirty="0" smtClean="0"/>
              <a:t> </a:t>
            </a:r>
            <a:r>
              <a:rPr lang="en-US" baseline="0" dirty="0" err="1" smtClean="0"/>
              <a:t>si</a:t>
            </a:r>
            <a:r>
              <a:rPr lang="en-US" baseline="0" dirty="0" smtClean="0"/>
              <a:t> </a:t>
            </a:r>
            <a:r>
              <a:rPr lang="en-US" baseline="0" dirty="0" err="1" smtClean="0"/>
              <a:t>evaluamos</a:t>
            </a:r>
            <a:r>
              <a:rPr lang="en-US" baseline="0" dirty="0" smtClean="0"/>
              <a:t> sin </a:t>
            </a:r>
            <a:r>
              <a:rPr lang="en-US" baseline="0" dirty="0" err="1" smtClean="0"/>
              <a:t>rigurosidad</a:t>
            </a:r>
            <a:r>
              <a:rPr lang="en-US" baseline="0" dirty="0" smtClean="0"/>
              <a:t> </a:t>
            </a:r>
            <a:r>
              <a:rPr lang="en-US" baseline="0" dirty="0" err="1" smtClean="0"/>
              <a:t>podemos</a:t>
            </a:r>
            <a:r>
              <a:rPr lang="en-US" baseline="0" dirty="0" smtClean="0"/>
              <a:t> </a:t>
            </a:r>
            <a:r>
              <a:rPr lang="en-US" baseline="0" dirty="0" err="1" smtClean="0"/>
              <a:t>obtener</a:t>
            </a:r>
            <a:r>
              <a:rPr lang="en-US" baseline="0" dirty="0" smtClean="0"/>
              <a:t> </a:t>
            </a:r>
            <a:r>
              <a:rPr lang="en-US" baseline="0" dirty="0" err="1" smtClean="0"/>
              <a:t>resultados</a:t>
            </a:r>
            <a:r>
              <a:rPr lang="en-US" baseline="0" dirty="0" smtClean="0"/>
              <a:t> </a:t>
            </a:r>
            <a:r>
              <a:rPr lang="en-US" baseline="0" dirty="0" err="1" smtClean="0"/>
              <a:t>innesperados</a:t>
            </a:r>
            <a:r>
              <a:rPr lang="en-US" baseline="0" dirty="0" smtClean="0"/>
              <a:t>. </a:t>
            </a:r>
            <a:r>
              <a:rPr lang="en-US" baseline="0" dirty="0" err="1" smtClean="0"/>
              <a:t>Por</a:t>
            </a:r>
            <a:r>
              <a:rPr lang="en-US" baseline="0" dirty="0" smtClean="0"/>
              <a:t> lo </a:t>
            </a:r>
            <a:r>
              <a:rPr lang="en-US" baseline="0" dirty="0" err="1" smtClean="0"/>
              <a:t>tanto</a:t>
            </a:r>
            <a:r>
              <a:rPr lang="en-US" baseline="0" dirty="0" smtClean="0"/>
              <a:t> hay que </a:t>
            </a:r>
            <a:r>
              <a:rPr lang="en-US" baseline="0" dirty="0" err="1" smtClean="0"/>
              <a:t>seguir</a:t>
            </a:r>
            <a:r>
              <a:rPr lang="en-US" baseline="0" dirty="0" smtClean="0"/>
              <a:t> </a:t>
            </a:r>
            <a:r>
              <a:rPr lang="en-US" baseline="0" dirty="0" err="1" smtClean="0"/>
              <a:t>los</a:t>
            </a:r>
            <a:r>
              <a:rPr lang="en-US" baseline="0" dirty="0" smtClean="0"/>
              <a:t> </a:t>
            </a:r>
            <a:r>
              <a:rPr lang="en-US" baseline="0" dirty="0" err="1" smtClean="0"/>
              <a:t>procesos</a:t>
            </a:r>
            <a:r>
              <a:rPr lang="en-US" baseline="0" dirty="0" smtClean="0"/>
              <a:t> con las </a:t>
            </a:r>
            <a:r>
              <a:rPr lang="en-US" baseline="0" dirty="0" err="1" smtClean="0"/>
              <a:t>evidencias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41</a:t>
            </a:fld>
            <a:endParaRPr lang="es-PR"/>
          </a:p>
        </p:txBody>
      </p:sp>
    </p:spTree>
    <p:extLst>
      <p:ext uri="{BB962C8B-B14F-4D97-AF65-F5344CB8AC3E}">
        <p14:creationId xmlns:p14="http://schemas.microsoft.com/office/powerpoint/2010/main" val="3076293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43</a:t>
            </a:fld>
            <a:endParaRPr lang="es-PR"/>
          </a:p>
        </p:txBody>
      </p:sp>
    </p:spTree>
    <p:extLst>
      <p:ext uri="{BB962C8B-B14F-4D97-AF65-F5344CB8AC3E}">
        <p14:creationId xmlns:p14="http://schemas.microsoft.com/office/powerpoint/2010/main" val="1795249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44</a:t>
            </a:fld>
            <a:endParaRPr lang="es-PR"/>
          </a:p>
        </p:txBody>
      </p:sp>
    </p:spTree>
    <p:extLst>
      <p:ext uri="{BB962C8B-B14F-4D97-AF65-F5344CB8AC3E}">
        <p14:creationId xmlns:p14="http://schemas.microsoft.com/office/powerpoint/2010/main" val="1326759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45</a:t>
            </a:fld>
            <a:endParaRPr lang="es-PR"/>
          </a:p>
        </p:txBody>
      </p:sp>
    </p:spTree>
    <p:extLst>
      <p:ext uri="{BB962C8B-B14F-4D97-AF65-F5344CB8AC3E}">
        <p14:creationId xmlns:p14="http://schemas.microsoft.com/office/powerpoint/2010/main" val="1215534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46</a:t>
            </a:fld>
            <a:endParaRPr lang="es-PR"/>
          </a:p>
        </p:txBody>
      </p:sp>
    </p:spTree>
    <p:extLst>
      <p:ext uri="{BB962C8B-B14F-4D97-AF65-F5344CB8AC3E}">
        <p14:creationId xmlns:p14="http://schemas.microsoft.com/office/powerpoint/2010/main" val="389403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PR" altLang="es-PR" dirty="0" smtClean="0"/>
              <a:t>Sistema</a:t>
            </a:r>
            <a:r>
              <a:rPr lang="es-PR" altLang="es-PR" baseline="0" dirty="0" smtClean="0"/>
              <a:t> de apoyo es cíclico comienzo a identificar las áreas de oportunidad, ofrezco asistencia y evalúo.</a:t>
            </a:r>
          </a:p>
          <a:p>
            <a:pPr>
              <a:spcBef>
                <a:spcPct val="0"/>
              </a:spcBef>
            </a:pPr>
            <a:r>
              <a:rPr lang="es-PR" altLang="es-PR" baseline="0" dirty="0" smtClean="0"/>
              <a:t>Proceso nuevo de evaluación, el personal del distrito ofrecerá apoyo a la docencia.</a:t>
            </a:r>
            <a:endParaRPr lang="es-PR" altLang="es-PR" dirty="0"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57034" indent="-291166">
              <a:defRPr>
                <a:solidFill>
                  <a:schemeClr val="tx1"/>
                </a:solidFill>
                <a:latin typeface="Georgia" panose="02040502050405020303" pitchFamily="18" charset="0"/>
              </a:defRPr>
            </a:lvl2pPr>
            <a:lvl3pPr marL="1164668" indent="-232933">
              <a:defRPr>
                <a:solidFill>
                  <a:schemeClr val="tx1"/>
                </a:solidFill>
                <a:latin typeface="Georgia" panose="02040502050405020303" pitchFamily="18" charset="0"/>
              </a:defRPr>
            </a:lvl3pPr>
            <a:lvl4pPr marL="1630534" indent="-232933">
              <a:defRPr>
                <a:solidFill>
                  <a:schemeClr val="tx1"/>
                </a:solidFill>
                <a:latin typeface="Georgia" panose="02040502050405020303" pitchFamily="18" charset="0"/>
              </a:defRPr>
            </a:lvl4pPr>
            <a:lvl5pPr marL="2096401" indent="-232933">
              <a:defRPr>
                <a:solidFill>
                  <a:schemeClr val="tx1"/>
                </a:solidFill>
                <a:latin typeface="Georgia" panose="02040502050405020303" pitchFamily="18" charset="0"/>
              </a:defRPr>
            </a:lvl5pPr>
            <a:lvl6pPr marL="2562268" indent="-232933" fontAlgn="base">
              <a:spcBef>
                <a:spcPct val="0"/>
              </a:spcBef>
              <a:spcAft>
                <a:spcPct val="0"/>
              </a:spcAft>
              <a:defRPr>
                <a:solidFill>
                  <a:schemeClr val="tx1"/>
                </a:solidFill>
                <a:latin typeface="Georgia" panose="02040502050405020303" pitchFamily="18" charset="0"/>
              </a:defRPr>
            </a:lvl6pPr>
            <a:lvl7pPr marL="3028134" indent="-232933" fontAlgn="base">
              <a:spcBef>
                <a:spcPct val="0"/>
              </a:spcBef>
              <a:spcAft>
                <a:spcPct val="0"/>
              </a:spcAft>
              <a:defRPr>
                <a:solidFill>
                  <a:schemeClr val="tx1"/>
                </a:solidFill>
                <a:latin typeface="Georgia" panose="02040502050405020303" pitchFamily="18" charset="0"/>
              </a:defRPr>
            </a:lvl7pPr>
            <a:lvl8pPr marL="3494002" indent="-232933" fontAlgn="base">
              <a:spcBef>
                <a:spcPct val="0"/>
              </a:spcBef>
              <a:spcAft>
                <a:spcPct val="0"/>
              </a:spcAft>
              <a:defRPr>
                <a:solidFill>
                  <a:schemeClr val="tx1"/>
                </a:solidFill>
                <a:latin typeface="Georgia" panose="02040502050405020303" pitchFamily="18" charset="0"/>
              </a:defRPr>
            </a:lvl8pPr>
            <a:lvl9pPr marL="3959868" indent="-232933" fontAlgn="base">
              <a:spcBef>
                <a:spcPct val="0"/>
              </a:spcBef>
              <a:spcAft>
                <a:spcPct val="0"/>
              </a:spcAft>
              <a:defRPr>
                <a:solidFill>
                  <a:schemeClr val="tx1"/>
                </a:solidFill>
                <a:latin typeface="Georgia" panose="02040502050405020303" pitchFamily="18" charset="0"/>
              </a:defRPr>
            </a:lvl9pPr>
          </a:lstStyle>
          <a:p>
            <a:fld id="{D282F855-9540-484D-8453-166477A7ED4E}" type="slidenum">
              <a:rPr lang="en-US" altLang="es-PR">
                <a:latin typeface="Calibri" panose="020F0502020204030204" pitchFamily="34" charset="0"/>
              </a:rPr>
              <a:pPr/>
              <a:t>4</a:t>
            </a:fld>
            <a:endParaRPr lang="en-US" altLang="es-PR">
              <a:latin typeface="Calibri" panose="020F0502020204030204" pitchFamily="34" charset="0"/>
            </a:endParaRPr>
          </a:p>
        </p:txBody>
      </p:sp>
    </p:spTree>
    <p:extLst>
      <p:ext uri="{BB962C8B-B14F-4D97-AF65-F5344CB8AC3E}">
        <p14:creationId xmlns:p14="http://schemas.microsoft.com/office/powerpoint/2010/main" val="2351951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47</a:t>
            </a:fld>
            <a:endParaRPr lang="es-PR"/>
          </a:p>
        </p:txBody>
      </p:sp>
    </p:spTree>
    <p:extLst>
      <p:ext uri="{BB962C8B-B14F-4D97-AF65-F5344CB8AC3E}">
        <p14:creationId xmlns:p14="http://schemas.microsoft.com/office/powerpoint/2010/main" val="1633242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48</a:t>
            </a:fld>
            <a:endParaRPr lang="es-PR"/>
          </a:p>
        </p:txBody>
      </p:sp>
    </p:spTree>
    <p:extLst>
      <p:ext uri="{BB962C8B-B14F-4D97-AF65-F5344CB8AC3E}">
        <p14:creationId xmlns:p14="http://schemas.microsoft.com/office/powerpoint/2010/main" val="1699969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t>
            </a:r>
            <a:r>
              <a:rPr lang="en-US" baseline="0" dirty="0" smtClean="0"/>
              <a:t> el </a:t>
            </a:r>
            <a:r>
              <a:rPr lang="en-US" baseline="0" dirty="0" err="1" smtClean="0"/>
              <a:t>caso</a:t>
            </a:r>
            <a:r>
              <a:rPr lang="en-US" baseline="0" dirty="0" smtClean="0"/>
              <a:t> de los </a:t>
            </a:r>
            <a:r>
              <a:rPr lang="en-US" baseline="0" dirty="0" err="1" smtClean="0"/>
              <a:t>directores</a:t>
            </a:r>
            <a:r>
              <a:rPr lang="en-US" baseline="0" dirty="0" smtClean="0"/>
              <a:t> los </a:t>
            </a:r>
            <a:r>
              <a:rPr lang="en-US" baseline="0" dirty="0" err="1" smtClean="0"/>
              <a:t>documentos</a:t>
            </a:r>
            <a:r>
              <a:rPr lang="en-US" baseline="0" dirty="0" smtClean="0"/>
              <a:t> </a:t>
            </a:r>
            <a:r>
              <a:rPr lang="en-US" baseline="0" dirty="0" err="1" smtClean="0"/>
              <a:t>normativos</a:t>
            </a:r>
            <a:r>
              <a:rPr lang="en-US" baseline="0" dirty="0" smtClean="0"/>
              <a:t> </a:t>
            </a:r>
            <a:r>
              <a:rPr lang="en-US" baseline="0" dirty="0" err="1" smtClean="0"/>
              <a:t>que</a:t>
            </a:r>
            <a:r>
              <a:rPr lang="en-US" baseline="0" dirty="0" smtClean="0"/>
              <a:t> se </a:t>
            </a:r>
            <a:r>
              <a:rPr lang="en-US" baseline="0" dirty="0" err="1" smtClean="0"/>
              <a:t>utilizaron</a:t>
            </a:r>
            <a:r>
              <a:rPr lang="en-US" baseline="0" dirty="0" smtClean="0"/>
              <a:t> </a:t>
            </a:r>
            <a:r>
              <a:rPr lang="en-US" baseline="0" dirty="0" err="1" smtClean="0"/>
              <a:t>fueron</a:t>
            </a:r>
            <a:r>
              <a:rPr lang="en-US" baseline="0" dirty="0" smtClean="0"/>
              <a:t>: Ley 149 </a:t>
            </a:r>
            <a:r>
              <a:rPr lang="en-US" baseline="0" dirty="0" err="1" smtClean="0"/>
              <a:t>articulo</a:t>
            </a:r>
            <a:r>
              <a:rPr lang="en-US" baseline="0" dirty="0" smtClean="0"/>
              <a:t> 2.13 Director de </a:t>
            </a:r>
            <a:r>
              <a:rPr lang="en-US" baseline="0" dirty="0" err="1" smtClean="0"/>
              <a:t>Escuelas</a:t>
            </a:r>
            <a:r>
              <a:rPr lang="en-US" baseline="0" dirty="0" smtClean="0"/>
              <a:t> </a:t>
            </a:r>
            <a:r>
              <a:rPr lang="en-US" baseline="0" dirty="0" err="1" smtClean="0"/>
              <a:t>Función</a:t>
            </a:r>
            <a:r>
              <a:rPr lang="en-US" baseline="0" dirty="0" smtClean="0"/>
              <a:t> y </a:t>
            </a:r>
            <a:r>
              <a:rPr lang="en-US" baseline="0" dirty="0" err="1" smtClean="0"/>
              <a:t>y</a:t>
            </a:r>
            <a:r>
              <a:rPr lang="en-US" baseline="0" dirty="0" smtClean="0"/>
              <a:t> el </a:t>
            </a:r>
            <a:r>
              <a:rPr lang="en-US" baseline="0" dirty="0" err="1" smtClean="0"/>
              <a:t>Perfil</a:t>
            </a:r>
            <a:r>
              <a:rPr lang="en-US" baseline="0" dirty="0" smtClean="0"/>
              <a:t> del </a:t>
            </a:r>
            <a:r>
              <a:rPr lang="en-US" baseline="0" dirty="0" err="1" smtClean="0"/>
              <a:t>Dierctor</a:t>
            </a:r>
            <a:r>
              <a:rPr lang="en-US" baseline="0" dirty="0" smtClean="0"/>
              <a:t> de </a:t>
            </a:r>
            <a:r>
              <a:rPr lang="en-US" baseline="0" dirty="0" err="1" smtClean="0"/>
              <a:t>Escuelas</a:t>
            </a:r>
            <a:r>
              <a:rPr lang="en-US" baseline="0" dirty="0" smtClean="0"/>
              <a:t>  del </a:t>
            </a:r>
            <a:r>
              <a:rPr lang="en-US" baseline="0" dirty="0" err="1" smtClean="0"/>
              <a:t>departamento</a:t>
            </a:r>
            <a:r>
              <a:rPr lang="en-US" baseline="0" dirty="0" smtClean="0"/>
              <a:t> de </a:t>
            </a:r>
            <a:r>
              <a:rPr lang="en-US" baseline="0" dirty="0" err="1" smtClean="0"/>
              <a:t>Educación</a:t>
            </a:r>
            <a:r>
              <a:rPr lang="en-US" baseline="0" dirty="0" smtClean="0"/>
              <a:t> </a:t>
            </a:r>
            <a:r>
              <a:rPr lang="en-US" baseline="0" dirty="0" err="1" smtClean="0"/>
              <a:t>Pública</a:t>
            </a:r>
            <a:r>
              <a:rPr lang="en-US" baseline="0" dirty="0" smtClean="0"/>
              <a:t> de Puerto Rico 2008.</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51</a:t>
            </a:fld>
            <a:endParaRPr lang="es-PR"/>
          </a:p>
        </p:txBody>
      </p:sp>
    </p:spTree>
    <p:extLst>
      <p:ext uri="{BB962C8B-B14F-4D97-AF65-F5344CB8AC3E}">
        <p14:creationId xmlns:p14="http://schemas.microsoft.com/office/powerpoint/2010/main" val="3417210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52</a:t>
            </a:fld>
            <a:endParaRPr lang="es-PR"/>
          </a:p>
        </p:txBody>
      </p:sp>
    </p:spTree>
    <p:extLst>
      <p:ext uri="{BB962C8B-B14F-4D97-AF65-F5344CB8AC3E}">
        <p14:creationId xmlns:p14="http://schemas.microsoft.com/office/powerpoint/2010/main" val="28954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Mencionar</a:t>
            </a:r>
            <a:r>
              <a:rPr lang="en-US" dirty="0" smtClean="0"/>
              <a:t> las </a:t>
            </a:r>
            <a:r>
              <a:rPr lang="en-US" dirty="0" err="1" smtClean="0"/>
              <a:t>fechas</a:t>
            </a:r>
            <a:r>
              <a:rPr lang="en-US" dirty="0" smtClean="0"/>
              <a:t> </a:t>
            </a:r>
            <a:r>
              <a:rPr lang="en-US" dirty="0" err="1" smtClean="0"/>
              <a:t>en</a:t>
            </a:r>
            <a:r>
              <a:rPr lang="en-US" dirty="0" smtClean="0"/>
              <a:t> que </a:t>
            </a:r>
            <a:r>
              <a:rPr lang="en-US" dirty="0" err="1" smtClean="0"/>
              <a:t>estan</a:t>
            </a:r>
            <a:r>
              <a:rPr lang="en-US" dirty="0" smtClean="0"/>
              <a:t> </a:t>
            </a:r>
            <a:r>
              <a:rPr lang="en-US" dirty="0" err="1" smtClean="0"/>
              <a:t>ocurriendo</a:t>
            </a:r>
            <a:r>
              <a:rPr lang="en-US" dirty="0" smtClean="0"/>
              <a:t> </a:t>
            </a:r>
            <a:r>
              <a:rPr lang="en-US" dirty="0" err="1" smtClean="0"/>
              <a:t>los</a:t>
            </a:r>
            <a:r>
              <a:rPr lang="en-US" baseline="0" dirty="0" smtClean="0"/>
              <a:t> </a:t>
            </a:r>
            <a:r>
              <a:rPr lang="en-US" baseline="0" dirty="0" err="1" smtClean="0"/>
              <a:t>pasos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53</a:t>
            </a:fld>
            <a:endParaRPr lang="es-PR"/>
          </a:p>
        </p:txBody>
      </p:sp>
    </p:spTree>
    <p:extLst>
      <p:ext uri="{BB962C8B-B14F-4D97-AF65-F5344CB8AC3E}">
        <p14:creationId xmlns:p14="http://schemas.microsoft.com/office/powerpoint/2010/main" val="214149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54</a:t>
            </a:fld>
            <a:endParaRPr lang="es-PR"/>
          </a:p>
        </p:txBody>
      </p:sp>
    </p:spTree>
    <p:extLst>
      <p:ext uri="{BB962C8B-B14F-4D97-AF65-F5344CB8AC3E}">
        <p14:creationId xmlns:p14="http://schemas.microsoft.com/office/powerpoint/2010/main" val="243635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 </a:t>
            </a:r>
            <a:r>
              <a:rPr lang="en-US" dirty="0" err="1" smtClean="0"/>
              <a:t>superintendentes</a:t>
            </a:r>
            <a:r>
              <a:rPr lang="en-US" dirty="0" smtClean="0"/>
              <a:t> </a:t>
            </a:r>
            <a:r>
              <a:rPr lang="en-US" dirty="0" err="1" smtClean="0"/>
              <a:t>auxiliares</a:t>
            </a:r>
            <a:r>
              <a:rPr lang="en-US" baseline="0" dirty="0" smtClean="0"/>
              <a:t> </a:t>
            </a:r>
            <a:r>
              <a:rPr lang="en-US" baseline="0" dirty="0" err="1" smtClean="0"/>
              <a:t>brindarán</a:t>
            </a:r>
            <a:r>
              <a:rPr lang="en-US" baseline="0" dirty="0" smtClean="0"/>
              <a:t> </a:t>
            </a:r>
            <a:r>
              <a:rPr lang="en-US" baseline="0" dirty="0" err="1" smtClean="0"/>
              <a:t>asistencia</a:t>
            </a:r>
            <a:r>
              <a:rPr lang="en-US" baseline="0" dirty="0" smtClean="0"/>
              <a:t> </a:t>
            </a:r>
            <a:r>
              <a:rPr lang="en-US" baseline="0" dirty="0" err="1" smtClean="0"/>
              <a:t>técnica</a:t>
            </a:r>
            <a:r>
              <a:rPr lang="en-US" baseline="0" dirty="0" smtClean="0"/>
              <a:t> </a:t>
            </a:r>
            <a:r>
              <a:rPr lang="en-US" baseline="0" dirty="0" err="1" smtClean="0"/>
              <a:t>en</a:t>
            </a:r>
            <a:r>
              <a:rPr lang="en-US" baseline="0" dirty="0" smtClean="0"/>
              <a:t> </a:t>
            </a:r>
            <a:r>
              <a:rPr lang="en-US" baseline="0" dirty="0" err="1" smtClean="0"/>
              <a:t>cada</a:t>
            </a:r>
            <a:r>
              <a:rPr lang="en-US" baseline="0" dirty="0" smtClean="0"/>
              <a:t> </a:t>
            </a:r>
            <a:r>
              <a:rPr lang="en-US" baseline="0" dirty="0" err="1" smtClean="0"/>
              <a:t>una</a:t>
            </a:r>
            <a:r>
              <a:rPr lang="en-US" baseline="0" dirty="0" smtClean="0"/>
              <a:t> de las </a:t>
            </a:r>
            <a:r>
              <a:rPr lang="en-US" baseline="0" dirty="0" err="1" smtClean="0"/>
              <a:t>dimensiones</a:t>
            </a:r>
            <a:r>
              <a:rPr lang="en-US" baseline="0" dirty="0" smtClean="0"/>
              <a:t> del director. </a:t>
            </a:r>
            <a:r>
              <a:rPr lang="en-US" baseline="0" dirty="0" err="1" smtClean="0"/>
              <a:t>Colaboraran</a:t>
            </a:r>
            <a:r>
              <a:rPr lang="en-US" baseline="0" dirty="0" smtClean="0"/>
              <a:t> con el director para </a:t>
            </a:r>
            <a:r>
              <a:rPr lang="en-US" baseline="0" dirty="0" err="1" smtClean="0"/>
              <a:t>redactar</a:t>
            </a:r>
            <a:r>
              <a:rPr lang="en-US" baseline="0" dirty="0" smtClean="0"/>
              <a:t>, </a:t>
            </a:r>
            <a:r>
              <a:rPr lang="en-US" baseline="0" dirty="0" err="1" smtClean="0"/>
              <a:t>preparar</a:t>
            </a:r>
            <a:r>
              <a:rPr lang="en-US" baseline="0" dirty="0" smtClean="0"/>
              <a:t> </a:t>
            </a:r>
            <a:r>
              <a:rPr lang="en-US" baseline="0" dirty="0" err="1" smtClean="0"/>
              <a:t>organizar</a:t>
            </a:r>
            <a:r>
              <a:rPr lang="en-US" baseline="0" dirty="0" smtClean="0"/>
              <a:t> y </a:t>
            </a:r>
            <a:r>
              <a:rPr lang="en-US" baseline="0" dirty="0" err="1" smtClean="0"/>
              <a:t>evidenciar</a:t>
            </a:r>
            <a:r>
              <a:rPr lang="en-US" baseline="0" dirty="0" smtClean="0"/>
              <a:t> </a:t>
            </a:r>
            <a:r>
              <a:rPr lang="en-US" baseline="0" dirty="0" err="1" smtClean="0"/>
              <a:t>cada</a:t>
            </a:r>
            <a:r>
              <a:rPr lang="en-US" baseline="0" dirty="0" smtClean="0"/>
              <a:t> </a:t>
            </a:r>
            <a:r>
              <a:rPr lang="en-US" baseline="0" dirty="0" err="1" smtClean="0"/>
              <a:t>una</a:t>
            </a:r>
            <a:r>
              <a:rPr lang="en-US" baseline="0" dirty="0" smtClean="0"/>
              <a:t> de </a:t>
            </a:r>
            <a:r>
              <a:rPr lang="en-US" baseline="0" dirty="0" err="1" smtClean="0"/>
              <a:t>los</a:t>
            </a:r>
            <a:r>
              <a:rPr lang="en-US" baseline="0" dirty="0" smtClean="0"/>
              <a:t> </a:t>
            </a:r>
            <a:r>
              <a:rPr lang="en-US" baseline="0" dirty="0" err="1" smtClean="0"/>
              <a:t>indicadores</a:t>
            </a:r>
            <a:r>
              <a:rPr lang="en-US" baseline="0" dirty="0" smtClean="0"/>
              <a:t>. Se </a:t>
            </a:r>
            <a:r>
              <a:rPr lang="en-US" baseline="0" dirty="0" err="1" smtClean="0"/>
              <a:t>recomienda</a:t>
            </a:r>
            <a:r>
              <a:rPr lang="en-US" baseline="0" dirty="0" smtClean="0"/>
              <a:t> </a:t>
            </a:r>
            <a:r>
              <a:rPr lang="en-US" baseline="0" dirty="0" err="1" smtClean="0"/>
              <a:t>preparar</a:t>
            </a:r>
            <a:r>
              <a:rPr lang="en-US" baseline="0" dirty="0" smtClean="0"/>
              <a:t> </a:t>
            </a:r>
            <a:r>
              <a:rPr lang="en-US" baseline="0" dirty="0" err="1" smtClean="0"/>
              <a:t>una</a:t>
            </a:r>
            <a:r>
              <a:rPr lang="en-US" baseline="0" dirty="0" smtClean="0"/>
              <a:t> </a:t>
            </a:r>
            <a:r>
              <a:rPr lang="en-US" baseline="0" dirty="0" err="1" smtClean="0"/>
              <a:t>gaveta</a:t>
            </a:r>
            <a:r>
              <a:rPr lang="en-US" baseline="0" dirty="0" smtClean="0"/>
              <a:t> </a:t>
            </a:r>
            <a:r>
              <a:rPr lang="en-US" baseline="0" dirty="0" err="1" smtClean="0"/>
              <a:t>por</a:t>
            </a:r>
            <a:r>
              <a:rPr lang="en-US" baseline="0" dirty="0" smtClean="0"/>
              <a:t> Dimension con las </a:t>
            </a:r>
            <a:r>
              <a:rPr lang="en-US" baseline="0" dirty="0" err="1" smtClean="0"/>
              <a:t>respectivas</a:t>
            </a:r>
            <a:r>
              <a:rPr lang="en-US" baseline="0" dirty="0" smtClean="0"/>
              <a:t> </a:t>
            </a:r>
            <a:r>
              <a:rPr lang="en-US" baseline="0" dirty="0" err="1" smtClean="0"/>
              <a:t>evidencias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55</a:t>
            </a:fld>
            <a:endParaRPr lang="es-PR"/>
          </a:p>
        </p:txBody>
      </p:sp>
    </p:spTree>
    <p:extLst>
      <p:ext uri="{BB962C8B-B14F-4D97-AF65-F5344CB8AC3E}">
        <p14:creationId xmlns:p14="http://schemas.microsoft.com/office/powerpoint/2010/main" val="730329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a:t>
            </a:r>
            <a:r>
              <a:rPr lang="en-US" dirty="0" smtClean="0"/>
              <a:t> </a:t>
            </a:r>
            <a:r>
              <a:rPr lang="en-US" dirty="0" err="1" smtClean="0"/>
              <a:t>adición</a:t>
            </a:r>
            <a:r>
              <a:rPr lang="en-US" dirty="0" smtClean="0"/>
              <a:t> a las </a:t>
            </a:r>
            <a:r>
              <a:rPr lang="en-US" dirty="0" err="1" smtClean="0"/>
              <a:t>recomendaciones</a:t>
            </a:r>
            <a:r>
              <a:rPr lang="en-US" dirty="0" smtClean="0"/>
              <a:t> que</a:t>
            </a:r>
            <a:r>
              <a:rPr lang="en-US" baseline="0" dirty="0" smtClean="0"/>
              <a:t> </a:t>
            </a:r>
            <a:r>
              <a:rPr lang="en-US" baseline="0" dirty="0" err="1" smtClean="0"/>
              <a:t>identifiquen</a:t>
            </a:r>
            <a:r>
              <a:rPr lang="en-US" baseline="0" dirty="0" smtClean="0"/>
              <a:t> </a:t>
            </a:r>
            <a:r>
              <a:rPr lang="en-US" baseline="0" dirty="0" err="1" smtClean="0"/>
              <a:t>los</a:t>
            </a:r>
            <a:r>
              <a:rPr lang="en-US" baseline="0" dirty="0" smtClean="0"/>
              <a:t> </a:t>
            </a:r>
            <a:r>
              <a:rPr lang="en-US" baseline="0" dirty="0" err="1" smtClean="0"/>
              <a:t>suptes</a:t>
            </a:r>
            <a:r>
              <a:rPr lang="en-US" baseline="0" dirty="0" smtClean="0"/>
              <a:t> </a:t>
            </a:r>
            <a:r>
              <a:rPr lang="en-US" baseline="0" dirty="0" err="1" smtClean="0"/>
              <a:t>auxiliares</a:t>
            </a:r>
            <a:r>
              <a:rPr lang="en-US" baseline="0" dirty="0" smtClean="0"/>
              <a:t> </a:t>
            </a:r>
            <a:r>
              <a:rPr lang="en-US" baseline="0" dirty="0" err="1" smtClean="0"/>
              <a:t>los</a:t>
            </a:r>
            <a:r>
              <a:rPr lang="en-US" baseline="0" dirty="0" smtClean="0"/>
              <a:t> </a:t>
            </a:r>
            <a:r>
              <a:rPr lang="en-US" baseline="0" dirty="0" err="1" smtClean="0"/>
              <a:t>distritos</a:t>
            </a:r>
            <a:r>
              <a:rPr lang="en-US" baseline="0" dirty="0" smtClean="0"/>
              <a:t> </a:t>
            </a:r>
            <a:r>
              <a:rPr lang="en-US" baseline="0" dirty="0" err="1" smtClean="0"/>
              <a:t>identificaran</a:t>
            </a:r>
            <a:r>
              <a:rPr lang="en-US" baseline="0" dirty="0" smtClean="0"/>
              <a:t> las </a:t>
            </a:r>
            <a:r>
              <a:rPr lang="en-US" baseline="0" dirty="0" err="1" smtClean="0"/>
              <a:t>necesidades</a:t>
            </a:r>
            <a:r>
              <a:rPr lang="en-US" baseline="0" dirty="0" smtClean="0"/>
              <a:t> de las </a:t>
            </a:r>
            <a:r>
              <a:rPr lang="en-US" baseline="0" dirty="0" err="1" smtClean="0"/>
              <a:t>escuelas</a:t>
            </a:r>
            <a:r>
              <a:rPr lang="en-US" baseline="0" dirty="0" smtClean="0"/>
              <a:t> </a:t>
            </a:r>
            <a:r>
              <a:rPr lang="en-US" baseline="0" dirty="0" err="1" smtClean="0"/>
              <a:t>segun</a:t>
            </a:r>
            <a:r>
              <a:rPr lang="en-US" baseline="0" dirty="0" smtClean="0"/>
              <a:t> la </a:t>
            </a:r>
            <a:r>
              <a:rPr lang="en-US" baseline="0" dirty="0" err="1" smtClean="0"/>
              <a:t>casificacion</a:t>
            </a:r>
            <a:r>
              <a:rPr lang="en-US" baseline="0" dirty="0" smtClean="0"/>
              <a:t> de las </a:t>
            </a:r>
            <a:r>
              <a:rPr lang="en-US" baseline="0" dirty="0" err="1" smtClean="0"/>
              <a:t>escuelas</a:t>
            </a:r>
            <a:r>
              <a:rPr lang="en-US" baseline="0" dirty="0" smtClean="0"/>
              <a:t>, </a:t>
            </a:r>
            <a:r>
              <a:rPr lang="en-US" baseline="0" dirty="0" err="1" smtClean="0"/>
              <a:t>pruebas</a:t>
            </a:r>
            <a:r>
              <a:rPr lang="en-US" baseline="0" dirty="0" smtClean="0"/>
              <a:t> </a:t>
            </a:r>
            <a:r>
              <a:rPr lang="en-US" baseline="0" dirty="0" err="1" smtClean="0"/>
              <a:t>estandarizadas</a:t>
            </a:r>
            <a:r>
              <a:rPr lang="en-US" baseline="0" dirty="0" smtClean="0"/>
              <a:t> entre </a:t>
            </a:r>
            <a:r>
              <a:rPr lang="en-US" baseline="0" dirty="0" err="1" smtClean="0"/>
              <a:t>otros</a:t>
            </a:r>
            <a:r>
              <a:rPr lang="en-US" baseline="0" dirty="0" smtClean="0"/>
              <a:t> </a:t>
            </a:r>
            <a:r>
              <a:rPr lang="en-US" baseline="0" dirty="0" err="1" smtClean="0"/>
              <a:t>aspectos</a:t>
            </a:r>
            <a:r>
              <a:rPr lang="en-US" baseline="0" dirty="0" smtClean="0"/>
              <a:t> </a:t>
            </a:r>
            <a:r>
              <a:rPr lang="en-US" baseline="0" dirty="0" err="1" smtClean="0"/>
              <a:t>administrativos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56</a:t>
            </a:fld>
            <a:endParaRPr lang="es-PR"/>
          </a:p>
        </p:txBody>
      </p:sp>
    </p:spTree>
    <p:extLst>
      <p:ext uri="{BB962C8B-B14F-4D97-AF65-F5344CB8AC3E}">
        <p14:creationId xmlns:p14="http://schemas.microsoft.com/office/powerpoint/2010/main" val="1602738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a:t>
            </a:r>
            <a:r>
              <a:rPr lang="en-US" dirty="0" err="1" smtClean="0"/>
              <a:t>suptes</a:t>
            </a:r>
            <a:r>
              <a:rPr lang="en-US" dirty="0" smtClean="0"/>
              <a:t> de </a:t>
            </a:r>
            <a:r>
              <a:rPr lang="en-US" dirty="0" err="1" smtClean="0"/>
              <a:t>escuelas</a:t>
            </a:r>
            <a:r>
              <a:rPr lang="en-US" dirty="0" smtClean="0"/>
              <a:t> y </a:t>
            </a:r>
            <a:r>
              <a:rPr lang="en-US" dirty="0" err="1" smtClean="0"/>
              <a:t>Ayudantes</a:t>
            </a:r>
            <a:r>
              <a:rPr lang="en-US" dirty="0" smtClean="0"/>
              <a:t> </a:t>
            </a:r>
            <a:r>
              <a:rPr lang="en-US" dirty="0" err="1" smtClean="0"/>
              <a:t>especiales</a:t>
            </a:r>
            <a:r>
              <a:rPr lang="en-US" baseline="0" dirty="0" smtClean="0"/>
              <a:t> </a:t>
            </a:r>
            <a:r>
              <a:rPr lang="en-US" baseline="0" dirty="0" err="1" smtClean="0"/>
              <a:t>pueden</a:t>
            </a:r>
            <a:r>
              <a:rPr lang="en-US" baseline="0" dirty="0" smtClean="0"/>
              <a:t> </a:t>
            </a:r>
            <a:r>
              <a:rPr lang="en-US" baseline="0" dirty="0" err="1" smtClean="0"/>
              <a:t>solicitar</a:t>
            </a:r>
            <a:r>
              <a:rPr lang="en-US" baseline="0" dirty="0" smtClean="0"/>
              <a:t> la </a:t>
            </a:r>
            <a:r>
              <a:rPr lang="en-US" baseline="0" dirty="0" err="1" smtClean="0"/>
              <a:t>colaboración</a:t>
            </a:r>
            <a:r>
              <a:rPr lang="en-US" baseline="0" dirty="0" smtClean="0"/>
              <a:t> de </a:t>
            </a:r>
            <a:r>
              <a:rPr lang="en-US" baseline="0" dirty="0" err="1" smtClean="0"/>
              <a:t>los</a:t>
            </a:r>
            <a:r>
              <a:rPr lang="en-US" baseline="0" dirty="0" smtClean="0"/>
              <a:t> </a:t>
            </a:r>
            <a:r>
              <a:rPr lang="en-US" baseline="0" dirty="0" err="1" smtClean="0"/>
              <a:t>suptes</a:t>
            </a:r>
            <a:r>
              <a:rPr lang="en-US" baseline="0" dirty="0" smtClean="0"/>
              <a:t> de AT </a:t>
            </a:r>
            <a:r>
              <a:rPr lang="en-US" baseline="0" dirty="0" err="1" smtClean="0"/>
              <a:t>realizar</a:t>
            </a:r>
            <a:r>
              <a:rPr lang="en-US" baseline="0" dirty="0" smtClean="0"/>
              <a:t> </a:t>
            </a:r>
            <a:r>
              <a:rPr lang="en-US" baseline="0" dirty="0" err="1" smtClean="0"/>
              <a:t>esta</a:t>
            </a:r>
            <a:r>
              <a:rPr lang="en-US" baseline="0" dirty="0" smtClean="0"/>
              <a:t> </a:t>
            </a:r>
            <a:r>
              <a:rPr lang="en-US" baseline="0" dirty="0" err="1" smtClean="0"/>
              <a:t>preobservación</a:t>
            </a:r>
            <a:r>
              <a:rPr lang="en-US" baseline="0" dirty="0" smtClean="0"/>
              <a:t>. Los </a:t>
            </a:r>
            <a:r>
              <a:rPr lang="en-US" baseline="0" dirty="0" err="1" smtClean="0"/>
              <a:t>suptes</a:t>
            </a:r>
            <a:r>
              <a:rPr lang="en-US" baseline="0" dirty="0" smtClean="0"/>
              <a:t> de AT </a:t>
            </a:r>
            <a:r>
              <a:rPr lang="en-US" baseline="0" dirty="0" err="1" smtClean="0"/>
              <a:t>pueden</a:t>
            </a:r>
            <a:r>
              <a:rPr lang="en-US" baseline="0" dirty="0" smtClean="0"/>
              <a:t> </a:t>
            </a:r>
            <a:r>
              <a:rPr lang="en-US" baseline="0" dirty="0" err="1" smtClean="0"/>
              <a:t>utilizar</a:t>
            </a:r>
            <a:r>
              <a:rPr lang="en-US" baseline="0" dirty="0" smtClean="0"/>
              <a:t> </a:t>
            </a:r>
            <a:r>
              <a:rPr lang="en-US" baseline="0" dirty="0" err="1" smtClean="0"/>
              <a:t>este</a:t>
            </a:r>
            <a:r>
              <a:rPr lang="en-US" baseline="0" dirty="0" smtClean="0"/>
              <a:t> </a:t>
            </a:r>
            <a:r>
              <a:rPr lang="en-US" baseline="0" dirty="0" err="1" smtClean="0"/>
              <a:t>anejo</a:t>
            </a:r>
            <a:r>
              <a:rPr lang="en-US" baseline="0" dirty="0" smtClean="0"/>
              <a:t> para las vistas de </a:t>
            </a:r>
            <a:r>
              <a:rPr lang="en-US" baseline="0" dirty="0" err="1" smtClean="0"/>
              <a:t>asistencia</a:t>
            </a:r>
            <a:r>
              <a:rPr lang="en-US" baseline="0" dirty="0" smtClean="0"/>
              <a:t> </a:t>
            </a:r>
            <a:r>
              <a:rPr lang="en-US" baseline="0" dirty="0" err="1" smtClean="0"/>
              <a:t>tecnica</a:t>
            </a:r>
            <a:r>
              <a:rPr lang="en-US" baseline="0" dirty="0" smtClean="0"/>
              <a:t> o la que </a:t>
            </a:r>
            <a:r>
              <a:rPr lang="en-US" baseline="0" dirty="0" err="1" smtClean="0"/>
              <a:t>preovea</a:t>
            </a:r>
            <a:r>
              <a:rPr lang="en-US" baseline="0" dirty="0" smtClean="0"/>
              <a:t> la </a:t>
            </a:r>
            <a:r>
              <a:rPr lang="en-US" baseline="0" dirty="0" err="1" smtClean="0"/>
              <a:t>unidad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57</a:t>
            </a:fld>
            <a:endParaRPr lang="es-PR"/>
          </a:p>
        </p:txBody>
      </p:sp>
    </p:spTree>
    <p:extLst>
      <p:ext uri="{BB962C8B-B14F-4D97-AF65-F5344CB8AC3E}">
        <p14:creationId xmlns:p14="http://schemas.microsoft.com/office/powerpoint/2010/main" val="936198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a:t>
            </a:r>
            <a:r>
              <a:rPr lang="en-US" dirty="0" err="1" smtClean="0"/>
              <a:t>suptes</a:t>
            </a:r>
            <a:r>
              <a:rPr lang="en-US" dirty="0" smtClean="0"/>
              <a:t> de AT</a:t>
            </a:r>
            <a:r>
              <a:rPr lang="en-US" baseline="0" dirty="0" smtClean="0"/>
              <a:t> </a:t>
            </a:r>
            <a:r>
              <a:rPr lang="en-US" baseline="0" dirty="0" err="1" smtClean="0"/>
              <a:t>pueden</a:t>
            </a:r>
            <a:r>
              <a:rPr lang="en-US" baseline="0" dirty="0" smtClean="0"/>
              <a:t> </a:t>
            </a:r>
            <a:r>
              <a:rPr lang="en-US" baseline="0" dirty="0" err="1" smtClean="0"/>
              <a:t>colabora</a:t>
            </a:r>
            <a:r>
              <a:rPr lang="en-US" baseline="0" dirty="0" smtClean="0"/>
              <a:t> con </a:t>
            </a:r>
            <a:r>
              <a:rPr lang="en-US" baseline="0" dirty="0" err="1" smtClean="0"/>
              <a:t>este</a:t>
            </a:r>
            <a:r>
              <a:rPr lang="en-US" baseline="0" dirty="0" smtClean="0"/>
              <a:t> </a:t>
            </a:r>
            <a:r>
              <a:rPr lang="en-US" baseline="0" dirty="0" err="1" smtClean="0"/>
              <a:t>proceso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58</a:t>
            </a:fld>
            <a:endParaRPr lang="es-PR"/>
          </a:p>
        </p:txBody>
      </p:sp>
    </p:spTree>
    <p:extLst>
      <p:ext uri="{BB962C8B-B14F-4D97-AF65-F5344CB8AC3E}">
        <p14:creationId xmlns:p14="http://schemas.microsoft.com/office/powerpoint/2010/main" val="159875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 </a:t>
            </a:r>
            <a:r>
              <a:rPr lang="en-US" dirty="0" err="1" smtClean="0"/>
              <a:t>rubricas</a:t>
            </a:r>
            <a:r>
              <a:rPr lang="en-US" dirty="0" smtClean="0"/>
              <a:t> de</a:t>
            </a:r>
            <a:r>
              <a:rPr lang="en-US" baseline="0" dirty="0" smtClean="0"/>
              <a:t> la </a:t>
            </a:r>
            <a:r>
              <a:rPr lang="en-US" baseline="0" dirty="0" err="1" smtClean="0"/>
              <a:t>guia</a:t>
            </a:r>
            <a:r>
              <a:rPr lang="en-US" baseline="0" dirty="0" smtClean="0"/>
              <a:t> de la </a:t>
            </a:r>
            <a:r>
              <a:rPr lang="en-US" baseline="0" dirty="0" err="1" smtClean="0"/>
              <a:t>visita</a:t>
            </a:r>
            <a:r>
              <a:rPr lang="en-US" baseline="0" dirty="0" smtClean="0"/>
              <a:t> de </a:t>
            </a:r>
            <a:r>
              <a:rPr lang="en-US" baseline="0" dirty="0" err="1" smtClean="0"/>
              <a:t>onservacion</a:t>
            </a:r>
            <a:r>
              <a:rPr lang="en-US" baseline="0" dirty="0" smtClean="0"/>
              <a:t> del maestro </a:t>
            </a:r>
            <a:r>
              <a:rPr lang="en-US" baseline="0" dirty="0" err="1" smtClean="0"/>
              <a:t>fueron</a:t>
            </a:r>
            <a:r>
              <a:rPr lang="en-US" baseline="0" dirty="0" smtClean="0"/>
              <a:t> </a:t>
            </a:r>
            <a:r>
              <a:rPr lang="en-US" baseline="0" dirty="0" err="1" smtClean="0"/>
              <a:t>tomadas</a:t>
            </a:r>
            <a:r>
              <a:rPr lang="en-US" baseline="0" dirty="0" smtClean="0"/>
              <a:t> de </a:t>
            </a:r>
            <a:r>
              <a:rPr lang="en-US" baseline="0" dirty="0" err="1" smtClean="0"/>
              <a:t>este</a:t>
            </a:r>
            <a:r>
              <a:rPr lang="en-US" baseline="0" dirty="0" smtClean="0"/>
              <a:t> </a:t>
            </a:r>
            <a:r>
              <a:rPr lang="en-US" baseline="0" dirty="0" err="1" smtClean="0"/>
              <a:t>documento</a:t>
            </a:r>
            <a:r>
              <a:rPr lang="en-US" baseline="0" dirty="0" smtClean="0"/>
              <a:t>. Las </a:t>
            </a:r>
            <a:r>
              <a:rPr lang="en-US" baseline="0" dirty="0" err="1" smtClean="0"/>
              <a:t>evidencias</a:t>
            </a:r>
            <a:r>
              <a:rPr lang="en-US" baseline="0" dirty="0" smtClean="0"/>
              <a:t> de </a:t>
            </a:r>
            <a:r>
              <a:rPr lang="en-US" baseline="0" dirty="0" err="1" smtClean="0"/>
              <a:t>cada</a:t>
            </a:r>
            <a:r>
              <a:rPr lang="en-US" baseline="0" dirty="0" smtClean="0"/>
              <a:t> </a:t>
            </a:r>
            <a:r>
              <a:rPr lang="en-US" baseline="0" dirty="0" err="1" smtClean="0"/>
              <a:t>uno</a:t>
            </a:r>
            <a:r>
              <a:rPr lang="en-US" baseline="0" dirty="0" smtClean="0"/>
              <a:t> de </a:t>
            </a:r>
            <a:r>
              <a:rPr lang="en-US" baseline="0" dirty="0" err="1" smtClean="0"/>
              <a:t>los</a:t>
            </a:r>
            <a:r>
              <a:rPr lang="en-US" baseline="0" dirty="0" smtClean="0"/>
              <a:t> </a:t>
            </a:r>
            <a:r>
              <a:rPr lang="en-US" baseline="0" dirty="0" err="1" smtClean="0"/>
              <a:t>procesos</a:t>
            </a:r>
            <a:r>
              <a:rPr lang="en-US" baseline="0" dirty="0" smtClean="0"/>
              <a:t> </a:t>
            </a:r>
            <a:r>
              <a:rPr lang="en-US" baseline="0" dirty="0" err="1" smtClean="0"/>
              <a:t>están</a:t>
            </a:r>
            <a:r>
              <a:rPr lang="en-US" baseline="0" dirty="0" smtClean="0"/>
              <a:t> </a:t>
            </a:r>
            <a:r>
              <a:rPr lang="en-US" baseline="0" dirty="0" err="1" smtClean="0"/>
              <a:t>definidas</a:t>
            </a:r>
            <a:r>
              <a:rPr lang="en-US" baseline="0" dirty="0" smtClean="0"/>
              <a:t> </a:t>
            </a:r>
            <a:r>
              <a:rPr lang="en-US" baseline="0" dirty="0" err="1" smtClean="0"/>
              <a:t>en</a:t>
            </a:r>
            <a:r>
              <a:rPr lang="en-US" baseline="0" dirty="0" smtClean="0"/>
              <a:t> </a:t>
            </a:r>
            <a:r>
              <a:rPr lang="en-US" baseline="0" dirty="0" err="1" smtClean="0"/>
              <a:t>los</a:t>
            </a:r>
            <a:r>
              <a:rPr lang="en-US" baseline="0" dirty="0" smtClean="0"/>
              <a:t> </a:t>
            </a:r>
            <a:r>
              <a:rPr lang="en-US" baseline="0" dirty="0" err="1" smtClean="0"/>
              <a:t>estandares</a:t>
            </a:r>
            <a:r>
              <a:rPr lang="en-US" baseline="0" dirty="0" smtClean="0"/>
              <a:t> del maestro.</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7</a:t>
            </a:fld>
            <a:endParaRPr lang="es-PR"/>
          </a:p>
        </p:txBody>
      </p:sp>
    </p:spTree>
    <p:extLst>
      <p:ext uri="{BB962C8B-B14F-4D97-AF65-F5344CB8AC3E}">
        <p14:creationId xmlns:p14="http://schemas.microsoft.com/office/powerpoint/2010/main" val="262292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a:t>
            </a:r>
            <a:r>
              <a:rPr lang="en-US" dirty="0" err="1" smtClean="0"/>
              <a:t>suptes</a:t>
            </a:r>
            <a:r>
              <a:rPr lang="en-US" dirty="0" smtClean="0"/>
              <a:t> de AT</a:t>
            </a:r>
            <a:r>
              <a:rPr lang="en-US" baseline="0" dirty="0" smtClean="0"/>
              <a:t> </a:t>
            </a:r>
            <a:r>
              <a:rPr lang="en-US" baseline="0" dirty="0" err="1" smtClean="0"/>
              <a:t>pueden</a:t>
            </a:r>
            <a:r>
              <a:rPr lang="en-US" baseline="0" dirty="0" smtClean="0"/>
              <a:t> </a:t>
            </a:r>
            <a:r>
              <a:rPr lang="en-US" baseline="0" dirty="0" err="1" smtClean="0"/>
              <a:t>utilizar</a:t>
            </a:r>
            <a:r>
              <a:rPr lang="en-US" baseline="0" dirty="0" smtClean="0"/>
              <a:t> </a:t>
            </a:r>
            <a:r>
              <a:rPr lang="en-US" baseline="0" dirty="0" err="1" smtClean="0"/>
              <a:t>este</a:t>
            </a:r>
            <a:r>
              <a:rPr lang="en-US" baseline="0" dirty="0" smtClean="0"/>
              <a:t> </a:t>
            </a:r>
            <a:r>
              <a:rPr lang="en-US" baseline="0" dirty="0" err="1" smtClean="0"/>
              <a:t>anejo</a:t>
            </a:r>
            <a:r>
              <a:rPr lang="en-US" baseline="0" dirty="0" smtClean="0"/>
              <a:t> sin </a:t>
            </a:r>
            <a:r>
              <a:rPr lang="en-US" baseline="0" dirty="0" err="1" smtClean="0"/>
              <a:t>adjudicar</a:t>
            </a:r>
            <a:r>
              <a:rPr lang="en-US" baseline="0" dirty="0" smtClean="0"/>
              <a:t> </a:t>
            </a:r>
            <a:r>
              <a:rPr lang="en-US" baseline="0" dirty="0" err="1" smtClean="0"/>
              <a:t>puntuacion</a:t>
            </a:r>
            <a:r>
              <a:rPr lang="en-US" baseline="0" dirty="0" smtClean="0"/>
              <a:t>.  </a:t>
            </a:r>
            <a:r>
              <a:rPr lang="en-US" baseline="0" dirty="0" err="1" smtClean="0"/>
              <a:t>Una</a:t>
            </a:r>
            <a:r>
              <a:rPr lang="en-US" baseline="0" dirty="0" smtClean="0"/>
              <a:t> </a:t>
            </a:r>
            <a:r>
              <a:rPr lang="en-US" baseline="0" dirty="0" err="1" smtClean="0"/>
              <a:t>vez</a:t>
            </a:r>
            <a:r>
              <a:rPr lang="en-US" baseline="0" dirty="0" smtClean="0"/>
              <a:t> que el AT le </a:t>
            </a:r>
            <a:r>
              <a:rPr lang="en-US" baseline="0" dirty="0" err="1" smtClean="0"/>
              <a:t>informe</a:t>
            </a:r>
            <a:r>
              <a:rPr lang="en-US" baseline="0" dirty="0" smtClean="0"/>
              <a:t>  al </a:t>
            </a:r>
            <a:r>
              <a:rPr lang="en-US" baseline="0" dirty="0" err="1" smtClean="0"/>
              <a:t>Supte</a:t>
            </a:r>
            <a:r>
              <a:rPr lang="en-US" baseline="0" dirty="0" smtClean="0"/>
              <a:t> de </a:t>
            </a:r>
            <a:r>
              <a:rPr lang="en-US" baseline="0" dirty="0" err="1" smtClean="0"/>
              <a:t>escuelas</a:t>
            </a:r>
            <a:r>
              <a:rPr lang="en-US" baseline="0" dirty="0" smtClean="0"/>
              <a:t> que el director </a:t>
            </a:r>
            <a:r>
              <a:rPr lang="en-US" baseline="0" dirty="0" err="1" smtClean="0"/>
              <a:t>esta</a:t>
            </a:r>
            <a:r>
              <a:rPr lang="en-US" baseline="0" dirty="0" smtClean="0"/>
              <a:t> </a:t>
            </a:r>
            <a:r>
              <a:rPr lang="en-US" baseline="0" dirty="0" err="1" smtClean="0"/>
              <a:t>listo</a:t>
            </a:r>
            <a:r>
              <a:rPr lang="en-US" baseline="0" dirty="0" smtClean="0"/>
              <a:t> para </a:t>
            </a:r>
            <a:r>
              <a:rPr lang="en-US" baseline="0" dirty="0" err="1" smtClean="0"/>
              <a:t>ser</a:t>
            </a:r>
            <a:r>
              <a:rPr lang="en-US" baseline="0" dirty="0" smtClean="0"/>
              <a:t> </a:t>
            </a:r>
            <a:r>
              <a:rPr lang="en-US" baseline="0" dirty="0" err="1" smtClean="0"/>
              <a:t>evalauco</a:t>
            </a:r>
            <a:r>
              <a:rPr lang="en-US" baseline="0" dirty="0" smtClean="0"/>
              <a:t>, el </a:t>
            </a:r>
            <a:r>
              <a:rPr lang="en-US" baseline="0" dirty="0" err="1" smtClean="0"/>
              <a:t>supte</a:t>
            </a:r>
            <a:r>
              <a:rPr lang="en-US" baseline="0" dirty="0" smtClean="0"/>
              <a:t> o </a:t>
            </a:r>
            <a:r>
              <a:rPr lang="en-US" baseline="0" dirty="0" err="1" smtClean="0"/>
              <a:t>Ayudte</a:t>
            </a:r>
            <a:r>
              <a:rPr lang="en-US" baseline="0" dirty="0" smtClean="0"/>
              <a:t> </a:t>
            </a:r>
            <a:r>
              <a:rPr lang="en-US" baseline="0" dirty="0" err="1" smtClean="0"/>
              <a:t>esp</a:t>
            </a:r>
            <a:r>
              <a:rPr lang="en-US" baseline="0" dirty="0" smtClean="0"/>
              <a:t> </a:t>
            </a:r>
            <a:r>
              <a:rPr lang="en-US" baseline="0" dirty="0" err="1" smtClean="0"/>
              <a:t>utiliza</a:t>
            </a:r>
            <a:r>
              <a:rPr lang="en-US" baseline="0" dirty="0" smtClean="0"/>
              <a:t> </a:t>
            </a:r>
            <a:r>
              <a:rPr lang="en-US" baseline="0" dirty="0" err="1" smtClean="0"/>
              <a:t>este</a:t>
            </a:r>
            <a:r>
              <a:rPr lang="en-US" baseline="0" dirty="0" smtClean="0"/>
              <a:t> </a:t>
            </a:r>
            <a:r>
              <a:rPr lang="en-US" baseline="0" dirty="0" err="1" smtClean="0"/>
              <a:t>anejo</a:t>
            </a:r>
            <a:r>
              <a:rPr lang="en-US" baseline="0" dirty="0" smtClean="0"/>
              <a:t> para </a:t>
            </a:r>
            <a:r>
              <a:rPr lang="en-US" baseline="0" dirty="0" err="1" smtClean="0"/>
              <a:t>adjudicar</a:t>
            </a:r>
            <a:r>
              <a:rPr lang="en-US" baseline="0" dirty="0" smtClean="0"/>
              <a:t> </a:t>
            </a:r>
            <a:r>
              <a:rPr lang="en-US" baseline="0" dirty="0" err="1" smtClean="0"/>
              <a:t>puntuaciones</a:t>
            </a:r>
            <a:r>
              <a:rPr lang="en-US" baseline="0" dirty="0" smtClean="0"/>
              <a:t>. Lo </a:t>
            </a:r>
            <a:r>
              <a:rPr lang="en-US" baseline="0" dirty="0" err="1" smtClean="0"/>
              <a:t>subira</a:t>
            </a:r>
            <a:r>
              <a:rPr lang="en-US" baseline="0" dirty="0" smtClean="0"/>
              <a:t> a la </a:t>
            </a:r>
            <a:r>
              <a:rPr lang="en-US" baseline="0" dirty="0" err="1" smtClean="0"/>
              <a:t>plataforma</a:t>
            </a:r>
            <a:r>
              <a:rPr lang="en-US" baseline="0" dirty="0" smtClean="0"/>
              <a:t> de </a:t>
            </a:r>
            <a:r>
              <a:rPr lang="en-US" baseline="0" dirty="0" err="1" smtClean="0"/>
              <a:t>evalaucion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59</a:t>
            </a:fld>
            <a:endParaRPr lang="es-PR"/>
          </a:p>
        </p:txBody>
      </p:sp>
    </p:spTree>
    <p:extLst>
      <p:ext uri="{BB962C8B-B14F-4D97-AF65-F5344CB8AC3E}">
        <p14:creationId xmlns:p14="http://schemas.microsoft.com/office/powerpoint/2010/main" val="1078651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60</a:t>
            </a:fld>
            <a:endParaRPr lang="es-PR"/>
          </a:p>
        </p:txBody>
      </p:sp>
    </p:spTree>
    <p:extLst>
      <p:ext uri="{BB962C8B-B14F-4D97-AF65-F5344CB8AC3E}">
        <p14:creationId xmlns:p14="http://schemas.microsoft.com/office/powerpoint/2010/main" val="3637516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61</a:t>
            </a:fld>
            <a:endParaRPr lang="es-PR"/>
          </a:p>
        </p:txBody>
      </p:sp>
    </p:spTree>
    <p:extLst>
      <p:ext uri="{BB962C8B-B14F-4D97-AF65-F5344CB8AC3E}">
        <p14:creationId xmlns:p14="http://schemas.microsoft.com/office/powerpoint/2010/main" val="29275517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Utilzara</a:t>
            </a:r>
            <a:r>
              <a:rPr lang="en-US" dirty="0" smtClean="0"/>
              <a:t> el </a:t>
            </a:r>
            <a:r>
              <a:rPr lang="en-US" dirty="0" err="1" smtClean="0"/>
              <a:t>anejo</a:t>
            </a:r>
            <a:r>
              <a:rPr lang="en-US" dirty="0" smtClean="0"/>
              <a:t> SED-01</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62</a:t>
            </a:fld>
            <a:endParaRPr lang="es-PR"/>
          </a:p>
        </p:txBody>
      </p:sp>
    </p:spTree>
    <p:extLst>
      <p:ext uri="{BB962C8B-B14F-4D97-AF65-F5344CB8AC3E}">
        <p14:creationId xmlns:p14="http://schemas.microsoft.com/office/powerpoint/2010/main" val="3686579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63</a:t>
            </a:fld>
            <a:endParaRPr lang="es-PR"/>
          </a:p>
        </p:txBody>
      </p:sp>
    </p:spTree>
    <p:extLst>
      <p:ext uri="{BB962C8B-B14F-4D97-AF65-F5344CB8AC3E}">
        <p14:creationId xmlns:p14="http://schemas.microsoft.com/office/powerpoint/2010/main" val="42359755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 director de </a:t>
            </a:r>
            <a:r>
              <a:rPr lang="en-US" dirty="0" err="1" smtClean="0"/>
              <a:t>escuelas</a:t>
            </a:r>
            <a:r>
              <a:rPr lang="en-US" dirty="0" smtClean="0"/>
              <a:t> se </a:t>
            </a:r>
            <a:r>
              <a:rPr lang="en-US" dirty="0" err="1" smtClean="0"/>
              <a:t>adjudicara</a:t>
            </a:r>
            <a:r>
              <a:rPr lang="en-US" dirty="0" smtClean="0"/>
              <a:t> el 20% de </a:t>
            </a:r>
            <a:r>
              <a:rPr lang="en-US" dirty="0" err="1" smtClean="0"/>
              <a:t>crecimiento</a:t>
            </a:r>
            <a:r>
              <a:rPr lang="en-US" dirty="0" smtClean="0"/>
              <a:t> de </a:t>
            </a:r>
            <a:r>
              <a:rPr lang="en-US" dirty="0" err="1" smtClean="0"/>
              <a:t>todos</a:t>
            </a:r>
            <a:r>
              <a:rPr lang="en-US" dirty="0" smtClean="0"/>
              <a:t> </a:t>
            </a:r>
            <a:r>
              <a:rPr lang="en-US" dirty="0" err="1" smtClean="0"/>
              <a:t>los</a:t>
            </a:r>
            <a:r>
              <a:rPr lang="en-US" dirty="0" smtClean="0"/>
              <a:t> </a:t>
            </a:r>
            <a:r>
              <a:rPr lang="en-US" dirty="0" err="1" smtClean="0"/>
              <a:t>estudiantes</a:t>
            </a:r>
            <a:r>
              <a:rPr lang="en-US" baseline="0" dirty="0" smtClean="0"/>
              <a:t> </a:t>
            </a:r>
            <a:r>
              <a:rPr lang="en-US" baseline="0" dirty="0" err="1" smtClean="0"/>
              <a:t>matriculados</a:t>
            </a:r>
            <a:r>
              <a:rPr lang="en-US" baseline="0" dirty="0" smtClean="0"/>
              <a:t> </a:t>
            </a:r>
            <a:r>
              <a:rPr lang="en-US" baseline="0" dirty="0" err="1" smtClean="0"/>
              <a:t>en</a:t>
            </a:r>
            <a:r>
              <a:rPr lang="en-US" baseline="0" dirty="0" smtClean="0"/>
              <a:t> la </a:t>
            </a:r>
            <a:r>
              <a:rPr lang="en-US" baseline="0" dirty="0" err="1" smtClean="0"/>
              <a:t>escuela</a:t>
            </a:r>
            <a:r>
              <a:rPr lang="en-US" baseline="0" dirty="0" smtClean="0"/>
              <a:t> </a:t>
            </a:r>
            <a:r>
              <a:rPr lang="en-US" baseline="0" dirty="0" err="1" smtClean="0"/>
              <a:t>en</a:t>
            </a:r>
            <a:r>
              <a:rPr lang="en-US" baseline="0" dirty="0" smtClean="0"/>
              <a:t> </a:t>
            </a:r>
            <a:r>
              <a:rPr lang="en-US" baseline="0" dirty="0" err="1" smtClean="0"/>
              <a:t>todas</a:t>
            </a:r>
            <a:r>
              <a:rPr lang="en-US" baseline="0" dirty="0" smtClean="0"/>
              <a:t> las </a:t>
            </a:r>
            <a:r>
              <a:rPr lang="en-US" baseline="0" dirty="0" err="1" smtClean="0"/>
              <a:t>materias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64</a:t>
            </a:fld>
            <a:endParaRPr lang="es-PR"/>
          </a:p>
        </p:txBody>
      </p:sp>
    </p:spTree>
    <p:extLst>
      <p:ext uri="{BB962C8B-B14F-4D97-AF65-F5344CB8AC3E}">
        <p14:creationId xmlns:p14="http://schemas.microsoft.com/office/powerpoint/2010/main" val="4166811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0FE1584B-88DF-4305-BEDC-033A24FB5ADD}" type="slidenum">
              <a:rPr lang="es-PR" smtClean="0"/>
              <a:t>65</a:t>
            </a:fld>
            <a:endParaRPr lang="es-PR"/>
          </a:p>
        </p:txBody>
      </p:sp>
    </p:spTree>
    <p:extLst>
      <p:ext uri="{BB962C8B-B14F-4D97-AF65-F5344CB8AC3E}">
        <p14:creationId xmlns:p14="http://schemas.microsoft.com/office/powerpoint/2010/main" val="658569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 </a:t>
            </a:r>
            <a:r>
              <a:rPr lang="en-US" dirty="0" err="1" smtClean="0"/>
              <a:t>evalauran</a:t>
            </a:r>
            <a:r>
              <a:rPr lang="en-US" dirty="0" smtClean="0"/>
              <a:t> a </a:t>
            </a:r>
            <a:r>
              <a:rPr lang="en-US" dirty="0" err="1" smtClean="0"/>
              <a:t>los</a:t>
            </a:r>
            <a:r>
              <a:rPr lang="en-US" dirty="0" smtClean="0"/>
              <a:t> </a:t>
            </a:r>
            <a:r>
              <a:rPr lang="en-US" dirty="0" err="1" smtClean="0"/>
              <a:t>directores</a:t>
            </a:r>
            <a:r>
              <a:rPr lang="en-US" baseline="0" dirty="0" smtClean="0"/>
              <a:t> de </a:t>
            </a:r>
            <a:r>
              <a:rPr lang="en-US" baseline="0" dirty="0" err="1" smtClean="0"/>
              <a:t>escuelas</a:t>
            </a:r>
            <a:r>
              <a:rPr lang="en-US" baseline="0" dirty="0" smtClean="0"/>
              <a:t> con el 100% </a:t>
            </a:r>
            <a:r>
              <a:rPr lang="en-US" baseline="0" dirty="0" err="1" smtClean="0"/>
              <a:t>si</a:t>
            </a:r>
            <a:r>
              <a:rPr lang="en-US" baseline="0" dirty="0" smtClean="0"/>
              <a:t> </a:t>
            </a:r>
            <a:r>
              <a:rPr lang="en-US" baseline="0" dirty="0" err="1" smtClean="0"/>
              <a:t>trabajaron</a:t>
            </a:r>
            <a:r>
              <a:rPr lang="en-US" baseline="0" dirty="0" smtClean="0"/>
              <a:t> 7 </a:t>
            </a:r>
            <a:r>
              <a:rPr lang="en-US" baseline="0" dirty="0" err="1" smtClean="0"/>
              <a:t>mese</a:t>
            </a:r>
            <a:r>
              <a:rPr lang="en-US" baseline="0" dirty="0" smtClean="0"/>
              <a:t> o mas </a:t>
            </a:r>
            <a:r>
              <a:rPr lang="en-US" baseline="0" dirty="0" err="1" smtClean="0"/>
              <a:t>en</a:t>
            </a:r>
            <a:r>
              <a:rPr lang="en-US" baseline="0" dirty="0" smtClean="0"/>
              <a:t> la </a:t>
            </a:r>
            <a:r>
              <a:rPr lang="en-US" baseline="0" dirty="0" err="1" smtClean="0"/>
              <a:t>misma</a:t>
            </a:r>
            <a:r>
              <a:rPr lang="en-US" baseline="0" dirty="0" smtClean="0"/>
              <a:t> </a:t>
            </a:r>
            <a:r>
              <a:rPr lang="en-US" baseline="0" dirty="0" err="1" smtClean="0"/>
              <a:t>escuela</a:t>
            </a:r>
            <a:r>
              <a:rPr lang="en-US" baseline="0" dirty="0" smtClean="0"/>
              <a:t> </a:t>
            </a:r>
            <a:r>
              <a:rPr lang="en-US" baseline="0" dirty="0" err="1" smtClean="0"/>
              <a:t>previo</a:t>
            </a:r>
            <a:r>
              <a:rPr lang="en-US" baseline="0" dirty="0" smtClean="0"/>
              <a:t> a la </a:t>
            </a:r>
            <a:r>
              <a:rPr lang="en-US" baseline="0" dirty="0" err="1" smtClean="0"/>
              <a:t>administracion</a:t>
            </a:r>
            <a:r>
              <a:rPr lang="en-US" baseline="0" dirty="0" smtClean="0"/>
              <a:t> de las </a:t>
            </a:r>
            <a:r>
              <a:rPr lang="en-US" baseline="0" dirty="0" err="1" smtClean="0"/>
              <a:t>preubas</a:t>
            </a:r>
            <a:r>
              <a:rPr lang="en-US" baseline="0" dirty="0" smtClean="0"/>
              <a:t> </a:t>
            </a:r>
            <a:r>
              <a:rPr lang="en-US" baseline="0" dirty="0" err="1" smtClean="0"/>
              <a:t>estandarizadas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66</a:t>
            </a:fld>
            <a:endParaRPr lang="es-PR"/>
          </a:p>
        </p:txBody>
      </p:sp>
    </p:spTree>
    <p:extLst>
      <p:ext uri="{BB962C8B-B14F-4D97-AF65-F5344CB8AC3E}">
        <p14:creationId xmlns:p14="http://schemas.microsoft.com/office/powerpoint/2010/main" val="2695776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a:t>
            </a:r>
            <a:r>
              <a:rPr lang="en-US" baseline="0" dirty="0" smtClean="0"/>
              <a:t> </a:t>
            </a:r>
            <a:r>
              <a:rPr lang="en-US" baseline="0" dirty="0" err="1" smtClean="0"/>
              <a:t>trabajaron</a:t>
            </a:r>
            <a:r>
              <a:rPr lang="en-US" baseline="0" dirty="0" smtClean="0"/>
              <a:t> 6 </a:t>
            </a:r>
            <a:r>
              <a:rPr lang="en-US" baseline="0" dirty="0" err="1" smtClean="0"/>
              <a:t>menos</a:t>
            </a:r>
            <a:r>
              <a:rPr lang="en-US" baseline="0" dirty="0" smtClean="0"/>
              <a:t> o </a:t>
            </a:r>
            <a:r>
              <a:rPr lang="en-US" baseline="0" dirty="0" err="1" smtClean="0"/>
              <a:t>menos</a:t>
            </a:r>
            <a:r>
              <a:rPr lang="en-US" baseline="0" dirty="0" smtClean="0"/>
              <a:t> se </a:t>
            </a:r>
            <a:r>
              <a:rPr lang="en-US" baseline="0" dirty="0" err="1" smtClean="0"/>
              <a:t>evaluaaran</a:t>
            </a:r>
            <a:r>
              <a:rPr lang="en-US" baseline="0" dirty="0" smtClean="0"/>
              <a:t> </a:t>
            </a:r>
            <a:r>
              <a:rPr lang="en-US" baseline="0" dirty="0" err="1" smtClean="0"/>
              <a:t>hastas</a:t>
            </a:r>
            <a:r>
              <a:rPr lang="en-US" baseline="0" dirty="0" smtClean="0"/>
              <a:t> el 80% de las </a:t>
            </a:r>
            <a:r>
              <a:rPr lang="en-US" baseline="0" dirty="0" err="1" smtClean="0"/>
              <a:t>dimensiones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67</a:t>
            </a:fld>
            <a:endParaRPr lang="es-PR"/>
          </a:p>
        </p:txBody>
      </p:sp>
    </p:spTree>
    <p:extLst>
      <p:ext uri="{BB962C8B-B14F-4D97-AF65-F5344CB8AC3E}">
        <p14:creationId xmlns:p14="http://schemas.microsoft.com/office/powerpoint/2010/main" val="1582573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68</a:t>
            </a:fld>
            <a:endParaRPr lang="es-PR"/>
          </a:p>
        </p:txBody>
      </p:sp>
    </p:spTree>
    <p:extLst>
      <p:ext uri="{BB962C8B-B14F-4D97-AF65-F5344CB8AC3E}">
        <p14:creationId xmlns:p14="http://schemas.microsoft.com/office/powerpoint/2010/main" val="375577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Mencionar</a:t>
            </a:r>
            <a:r>
              <a:rPr lang="en-US" baseline="0" dirty="0" smtClean="0"/>
              <a:t> son 11 </a:t>
            </a:r>
            <a:r>
              <a:rPr lang="en-US" baseline="0" dirty="0" err="1" smtClean="0"/>
              <a:t>estandares</a:t>
            </a:r>
            <a:r>
              <a:rPr lang="en-US" baseline="0" dirty="0" smtClean="0"/>
              <a:t> y </a:t>
            </a:r>
            <a:r>
              <a:rPr lang="en-US" baseline="0" dirty="0" err="1" smtClean="0"/>
              <a:t>cada</a:t>
            </a:r>
            <a:r>
              <a:rPr lang="en-US" baseline="0" dirty="0" smtClean="0"/>
              <a:t> </a:t>
            </a:r>
            <a:r>
              <a:rPr lang="en-US" baseline="0" dirty="0" err="1" smtClean="0"/>
              <a:t>uno</a:t>
            </a:r>
            <a:r>
              <a:rPr lang="en-US" baseline="0" dirty="0" smtClean="0"/>
              <a:t> de </a:t>
            </a:r>
            <a:r>
              <a:rPr lang="en-US" baseline="0" dirty="0" err="1" smtClean="0"/>
              <a:t>ellos</a:t>
            </a:r>
            <a:r>
              <a:rPr lang="en-US" baseline="0" dirty="0" smtClean="0"/>
              <a:t> </a:t>
            </a:r>
            <a:r>
              <a:rPr lang="en-US" baseline="0" dirty="0" err="1" smtClean="0"/>
              <a:t>están</a:t>
            </a:r>
            <a:r>
              <a:rPr lang="en-US" baseline="0" dirty="0" smtClean="0"/>
              <a:t> </a:t>
            </a:r>
            <a:r>
              <a:rPr lang="en-US" baseline="0" dirty="0" err="1" smtClean="0"/>
              <a:t>contemplado</a:t>
            </a:r>
            <a:r>
              <a:rPr lang="en-US" baseline="0" dirty="0" smtClean="0"/>
              <a:t> </a:t>
            </a:r>
            <a:r>
              <a:rPr lang="en-US" baseline="0" dirty="0" err="1" smtClean="0"/>
              <a:t>en</a:t>
            </a:r>
            <a:r>
              <a:rPr lang="en-US" baseline="0" dirty="0" smtClean="0"/>
              <a:t> la </a:t>
            </a:r>
            <a:r>
              <a:rPr lang="en-US" baseline="0" dirty="0" err="1" smtClean="0"/>
              <a:t>rubricas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8</a:t>
            </a:fld>
            <a:endParaRPr lang="es-PR"/>
          </a:p>
        </p:txBody>
      </p:sp>
    </p:spTree>
    <p:extLst>
      <p:ext uri="{BB962C8B-B14F-4D97-AF65-F5344CB8AC3E}">
        <p14:creationId xmlns:p14="http://schemas.microsoft.com/office/powerpoint/2010/main" val="14006289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69</a:t>
            </a:fld>
            <a:endParaRPr lang="es-PR"/>
          </a:p>
        </p:txBody>
      </p:sp>
    </p:spTree>
    <p:extLst>
      <p:ext uri="{BB962C8B-B14F-4D97-AF65-F5344CB8AC3E}">
        <p14:creationId xmlns:p14="http://schemas.microsoft.com/office/powerpoint/2010/main" val="590125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Informar</a:t>
            </a:r>
            <a:r>
              <a:rPr lang="en-US" dirty="0" smtClean="0"/>
              <a:t> que </a:t>
            </a:r>
            <a:r>
              <a:rPr lang="en-US" dirty="0" err="1" smtClean="0"/>
              <a:t>en</a:t>
            </a:r>
            <a:r>
              <a:rPr lang="en-US" dirty="0" smtClean="0"/>
              <a:t> </a:t>
            </a:r>
            <a:r>
              <a:rPr lang="en-US" dirty="0" err="1" smtClean="0"/>
              <a:t>estos</a:t>
            </a:r>
            <a:r>
              <a:rPr lang="en-US" dirty="0" smtClean="0"/>
              <a:t> </a:t>
            </a:r>
            <a:r>
              <a:rPr lang="en-US" dirty="0" err="1" smtClean="0"/>
              <a:t>momentos</a:t>
            </a:r>
            <a:r>
              <a:rPr lang="en-US" baseline="0" dirty="0" smtClean="0"/>
              <a:t> </a:t>
            </a:r>
            <a:r>
              <a:rPr lang="en-US" baseline="0" dirty="0" err="1" smtClean="0"/>
              <a:t>los</a:t>
            </a:r>
            <a:r>
              <a:rPr lang="en-US" baseline="0" dirty="0" smtClean="0"/>
              <a:t> </a:t>
            </a:r>
            <a:r>
              <a:rPr lang="en-US" baseline="0" dirty="0" err="1" smtClean="0"/>
              <a:t>psicometristas</a:t>
            </a:r>
            <a:r>
              <a:rPr lang="en-US" baseline="0" dirty="0" smtClean="0"/>
              <a:t> </a:t>
            </a:r>
            <a:r>
              <a:rPr lang="en-US" baseline="0" dirty="0" err="1" smtClean="0"/>
              <a:t>estan</a:t>
            </a:r>
            <a:r>
              <a:rPr lang="en-US" baseline="0" dirty="0" smtClean="0"/>
              <a:t> </a:t>
            </a:r>
            <a:r>
              <a:rPr lang="en-US" baseline="0" dirty="0" err="1" smtClean="0"/>
              <a:t>validando</a:t>
            </a:r>
            <a:r>
              <a:rPr lang="en-US" baseline="0" dirty="0" smtClean="0"/>
              <a:t> la </a:t>
            </a:r>
            <a:r>
              <a:rPr lang="en-US" baseline="0" dirty="0" err="1" smtClean="0"/>
              <a:t>escala</a:t>
            </a:r>
            <a:r>
              <a:rPr lang="en-US" baseline="0" dirty="0" smtClean="0"/>
              <a:t> con </a:t>
            </a:r>
            <a:r>
              <a:rPr lang="en-US" baseline="0" dirty="0" err="1" smtClean="0"/>
              <a:t>los</a:t>
            </a:r>
            <a:r>
              <a:rPr lang="en-US" baseline="0" dirty="0" smtClean="0"/>
              <a:t> </a:t>
            </a:r>
            <a:r>
              <a:rPr lang="en-US" baseline="0" dirty="0" err="1" smtClean="0"/>
              <a:t>resultados</a:t>
            </a:r>
            <a:r>
              <a:rPr lang="en-US" baseline="0" dirty="0" smtClean="0"/>
              <a:t> de la </a:t>
            </a:r>
            <a:r>
              <a:rPr lang="en-US" baseline="0" dirty="0" err="1" smtClean="0"/>
              <a:t>pruebas</a:t>
            </a:r>
            <a:r>
              <a:rPr lang="en-US" baseline="0" dirty="0" smtClean="0"/>
              <a:t> PPAA. </a:t>
            </a:r>
            <a:r>
              <a:rPr lang="en-US" baseline="0" dirty="0" err="1" smtClean="0"/>
              <a:t>Una</a:t>
            </a:r>
            <a:r>
              <a:rPr lang="en-US" baseline="0" dirty="0" smtClean="0"/>
              <a:t> </a:t>
            </a:r>
            <a:r>
              <a:rPr lang="en-US" baseline="0" dirty="0" err="1" smtClean="0"/>
              <a:t>vez</a:t>
            </a:r>
            <a:r>
              <a:rPr lang="en-US" baseline="0" dirty="0" smtClean="0"/>
              <a:t> que se </a:t>
            </a:r>
            <a:r>
              <a:rPr lang="en-US" baseline="0" dirty="0" err="1" smtClean="0"/>
              <a:t>adjudiquen</a:t>
            </a:r>
            <a:r>
              <a:rPr lang="en-US" baseline="0" dirty="0" smtClean="0"/>
              <a:t> </a:t>
            </a:r>
            <a:r>
              <a:rPr lang="en-US" baseline="0" dirty="0" err="1" smtClean="0"/>
              <a:t>los</a:t>
            </a:r>
            <a:r>
              <a:rPr lang="en-US" baseline="0" dirty="0" smtClean="0"/>
              <a:t> </a:t>
            </a:r>
            <a:r>
              <a:rPr lang="en-US" baseline="0" dirty="0" err="1" smtClean="0"/>
              <a:t>resultados</a:t>
            </a:r>
            <a:r>
              <a:rPr lang="en-US" baseline="0" dirty="0" smtClean="0"/>
              <a:t> del 20% </a:t>
            </a:r>
            <a:r>
              <a:rPr lang="en-US" baseline="0" dirty="0" err="1" smtClean="0"/>
              <a:t>podemos</a:t>
            </a:r>
            <a:r>
              <a:rPr lang="en-US" baseline="0" dirty="0" smtClean="0"/>
              <a:t> </a:t>
            </a:r>
            <a:r>
              <a:rPr lang="en-US" baseline="0" dirty="0" err="1" smtClean="0"/>
              <a:t>validar</a:t>
            </a:r>
            <a:r>
              <a:rPr lang="en-US" baseline="0" dirty="0" smtClean="0"/>
              <a:t> </a:t>
            </a:r>
            <a:r>
              <a:rPr lang="en-US" baseline="0" dirty="0" err="1" smtClean="0"/>
              <a:t>esta</a:t>
            </a:r>
            <a:r>
              <a:rPr lang="en-US" baseline="0" dirty="0" smtClean="0"/>
              <a:t> </a:t>
            </a:r>
            <a:r>
              <a:rPr lang="en-US" baseline="0" dirty="0" err="1" smtClean="0"/>
              <a:t>escala</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senalar</a:t>
            </a:r>
            <a:r>
              <a:rPr lang="en-US" baseline="0" dirty="0" smtClean="0"/>
              <a:t> que el </a:t>
            </a:r>
            <a:r>
              <a:rPr lang="en-US" baseline="0" dirty="0" err="1" smtClean="0"/>
              <a:t>piloto</a:t>
            </a:r>
            <a:r>
              <a:rPr lang="en-US" baseline="0" dirty="0" smtClean="0"/>
              <a:t> </a:t>
            </a:r>
            <a:r>
              <a:rPr lang="en-US" baseline="0" dirty="0" err="1" smtClean="0"/>
              <a:t>establece</a:t>
            </a:r>
            <a:r>
              <a:rPr lang="en-US" baseline="0" dirty="0" smtClean="0"/>
              <a:t> que </a:t>
            </a:r>
            <a:r>
              <a:rPr lang="en-US" baseline="0" dirty="0" err="1" smtClean="0"/>
              <a:t>debemos</a:t>
            </a:r>
            <a:r>
              <a:rPr lang="en-US" baseline="0" dirty="0" smtClean="0"/>
              <a:t> </a:t>
            </a:r>
            <a:r>
              <a:rPr lang="en-US" baseline="0" dirty="0" err="1" smtClean="0"/>
              <a:t>cambiar</a:t>
            </a:r>
            <a:r>
              <a:rPr lang="en-US" baseline="0" dirty="0" smtClean="0"/>
              <a:t> o </a:t>
            </a:r>
            <a:r>
              <a:rPr lang="en-US" baseline="0" dirty="0" err="1" smtClean="0"/>
              <a:t>dejar</a:t>
            </a:r>
            <a:r>
              <a:rPr lang="en-US" baseline="0" dirty="0" smtClean="0"/>
              <a:t> </a:t>
            </a:r>
            <a:r>
              <a:rPr lang="en-US" baseline="0" dirty="0" err="1" smtClean="0"/>
              <a:t>igual</a:t>
            </a:r>
            <a:r>
              <a:rPr lang="en-US" baseline="0" dirty="0" smtClean="0"/>
              <a:t>.</a:t>
            </a:r>
          </a:p>
          <a:p>
            <a:r>
              <a:rPr lang="en-US" baseline="0" dirty="0" smtClean="0"/>
              <a:t> El </a:t>
            </a:r>
            <a:r>
              <a:rPr lang="en-US" baseline="0" dirty="0" err="1" smtClean="0"/>
              <a:t>proceso</a:t>
            </a:r>
            <a:r>
              <a:rPr lang="en-US" baseline="0" dirty="0" smtClean="0"/>
              <a:t> de </a:t>
            </a:r>
            <a:r>
              <a:rPr lang="en-US" baseline="0" dirty="0" err="1" smtClean="0"/>
              <a:t>evalaución</a:t>
            </a:r>
            <a:r>
              <a:rPr lang="en-US" baseline="0" dirty="0" smtClean="0"/>
              <a:t> </a:t>
            </a:r>
            <a:r>
              <a:rPr lang="en-US" baseline="0" dirty="0" err="1" smtClean="0"/>
              <a:t>es</a:t>
            </a:r>
            <a:r>
              <a:rPr lang="en-US" baseline="0" dirty="0" smtClean="0"/>
              <a:t> </a:t>
            </a:r>
            <a:r>
              <a:rPr lang="en-US" baseline="0" dirty="0" err="1" smtClean="0"/>
              <a:t>sumamente</a:t>
            </a:r>
            <a:r>
              <a:rPr lang="en-US" baseline="0" dirty="0" smtClean="0"/>
              <a:t> </a:t>
            </a:r>
            <a:r>
              <a:rPr lang="en-US" baseline="0" dirty="0" err="1" smtClean="0"/>
              <a:t>importante</a:t>
            </a:r>
            <a:r>
              <a:rPr lang="en-US" baseline="0" dirty="0" smtClean="0"/>
              <a:t> </a:t>
            </a:r>
            <a:r>
              <a:rPr lang="en-US" baseline="0" dirty="0" err="1" smtClean="0"/>
              <a:t>porque</a:t>
            </a:r>
            <a:r>
              <a:rPr lang="en-US" baseline="0" dirty="0" smtClean="0"/>
              <a:t> </a:t>
            </a:r>
            <a:r>
              <a:rPr lang="en-US" baseline="0" dirty="0" err="1" smtClean="0"/>
              <a:t>si</a:t>
            </a:r>
            <a:r>
              <a:rPr lang="en-US" baseline="0" dirty="0" smtClean="0"/>
              <a:t> </a:t>
            </a:r>
            <a:r>
              <a:rPr lang="en-US" baseline="0" dirty="0" err="1" smtClean="0"/>
              <a:t>evaluamos</a:t>
            </a:r>
            <a:r>
              <a:rPr lang="en-US" baseline="0" dirty="0" smtClean="0"/>
              <a:t> sin </a:t>
            </a:r>
            <a:r>
              <a:rPr lang="en-US" baseline="0" dirty="0" err="1" smtClean="0"/>
              <a:t>rigurosidad</a:t>
            </a:r>
            <a:r>
              <a:rPr lang="en-US" baseline="0" dirty="0" smtClean="0"/>
              <a:t> </a:t>
            </a:r>
            <a:r>
              <a:rPr lang="en-US" baseline="0" dirty="0" err="1" smtClean="0"/>
              <a:t>podemos</a:t>
            </a:r>
            <a:r>
              <a:rPr lang="en-US" baseline="0" dirty="0" smtClean="0"/>
              <a:t> </a:t>
            </a:r>
            <a:r>
              <a:rPr lang="en-US" baseline="0" dirty="0" err="1" smtClean="0"/>
              <a:t>obtener</a:t>
            </a:r>
            <a:r>
              <a:rPr lang="en-US" baseline="0" dirty="0" smtClean="0"/>
              <a:t> </a:t>
            </a:r>
            <a:r>
              <a:rPr lang="en-US" baseline="0" dirty="0" err="1" smtClean="0"/>
              <a:t>resultados</a:t>
            </a:r>
            <a:r>
              <a:rPr lang="en-US" baseline="0" dirty="0" smtClean="0"/>
              <a:t> </a:t>
            </a:r>
            <a:r>
              <a:rPr lang="en-US" baseline="0" dirty="0" err="1" smtClean="0"/>
              <a:t>innesperados</a:t>
            </a:r>
            <a:r>
              <a:rPr lang="en-US" baseline="0" dirty="0" smtClean="0"/>
              <a:t>. </a:t>
            </a:r>
            <a:r>
              <a:rPr lang="en-US" baseline="0" dirty="0" err="1" smtClean="0"/>
              <a:t>Por</a:t>
            </a:r>
            <a:r>
              <a:rPr lang="en-US" baseline="0" dirty="0" smtClean="0"/>
              <a:t> lo </a:t>
            </a:r>
            <a:r>
              <a:rPr lang="en-US" baseline="0" dirty="0" err="1" smtClean="0"/>
              <a:t>tanto</a:t>
            </a:r>
            <a:r>
              <a:rPr lang="en-US" baseline="0" dirty="0" smtClean="0"/>
              <a:t> hay que </a:t>
            </a:r>
            <a:r>
              <a:rPr lang="en-US" baseline="0" dirty="0" err="1" smtClean="0"/>
              <a:t>seguir</a:t>
            </a:r>
            <a:r>
              <a:rPr lang="en-US" baseline="0" dirty="0" smtClean="0"/>
              <a:t> </a:t>
            </a:r>
            <a:r>
              <a:rPr lang="en-US" baseline="0" dirty="0" err="1" smtClean="0"/>
              <a:t>los</a:t>
            </a:r>
            <a:r>
              <a:rPr lang="en-US" baseline="0" dirty="0" smtClean="0"/>
              <a:t> </a:t>
            </a:r>
            <a:r>
              <a:rPr lang="en-US" baseline="0" dirty="0" err="1" smtClean="0"/>
              <a:t>procesos</a:t>
            </a:r>
            <a:r>
              <a:rPr lang="en-US" baseline="0" dirty="0" smtClean="0"/>
              <a:t> con las </a:t>
            </a:r>
            <a:r>
              <a:rPr lang="en-US" baseline="0" dirty="0" err="1" smtClean="0"/>
              <a:t>evidencias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70</a:t>
            </a:fld>
            <a:endParaRPr lang="es-PR"/>
          </a:p>
        </p:txBody>
      </p:sp>
    </p:spTree>
    <p:extLst>
      <p:ext uri="{BB962C8B-B14F-4D97-AF65-F5344CB8AC3E}">
        <p14:creationId xmlns:p14="http://schemas.microsoft.com/office/powerpoint/2010/main" val="4729343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71</a:t>
            </a:fld>
            <a:endParaRPr lang="es-PR"/>
          </a:p>
        </p:txBody>
      </p:sp>
    </p:spTree>
    <p:extLst>
      <p:ext uri="{BB962C8B-B14F-4D97-AF65-F5344CB8AC3E}">
        <p14:creationId xmlns:p14="http://schemas.microsoft.com/office/powerpoint/2010/main" val="2307709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72</a:t>
            </a:fld>
            <a:endParaRPr lang="es-PR"/>
          </a:p>
        </p:txBody>
      </p:sp>
    </p:spTree>
    <p:extLst>
      <p:ext uri="{BB962C8B-B14F-4D97-AF65-F5344CB8AC3E}">
        <p14:creationId xmlns:p14="http://schemas.microsoft.com/office/powerpoint/2010/main" val="1549015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73</a:t>
            </a:fld>
            <a:endParaRPr lang="es-PR"/>
          </a:p>
        </p:txBody>
      </p:sp>
    </p:spTree>
    <p:extLst>
      <p:ext uri="{BB962C8B-B14F-4D97-AF65-F5344CB8AC3E}">
        <p14:creationId xmlns:p14="http://schemas.microsoft.com/office/powerpoint/2010/main" val="37910985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74</a:t>
            </a:fld>
            <a:endParaRPr lang="es-PR"/>
          </a:p>
        </p:txBody>
      </p:sp>
    </p:spTree>
    <p:extLst>
      <p:ext uri="{BB962C8B-B14F-4D97-AF65-F5344CB8AC3E}">
        <p14:creationId xmlns:p14="http://schemas.microsoft.com/office/powerpoint/2010/main" val="26417732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75</a:t>
            </a:fld>
            <a:endParaRPr lang="es-PR"/>
          </a:p>
        </p:txBody>
      </p:sp>
    </p:spTree>
    <p:extLst>
      <p:ext uri="{BB962C8B-B14F-4D97-AF65-F5344CB8AC3E}">
        <p14:creationId xmlns:p14="http://schemas.microsoft.com/office/powerpoint/2010/main" val="7543124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76</a:t>
            </a:fld>
            <a:endParaRPr lang="es-PR"/>
          </a:p>
        </p:txBody>
      </p:sp>
    </p:spTree>
    <p:extLst>
      <p:ext uri="{BB962C8B-B14F-4D97-AF65-F5344CB8AC3E}">
        <p14:creationId xmlns:p14="http://schemas.microsoft.com/office/powerpoint/2010/main" val="8515736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1584B-88DF-4305-BEDC-033A24FB5ADD}" type="slidenum">
              <a:rPr lang="es-PR" smtClean="0"/>
              <a:t>77</a:t>
            </a:fld>
            <a:endParaRPr lang="es-PR"/>
          </a:p>
        </p:txBody>
      </p:sp>
    </p:spTree>
    <p:extLst>
      <p:ext uri="{BB962C8B-B14F-4D97-AF65-F5344CB8AC3E}">
        <p14:creationId xmlns:p14="http://schemas.microsoft.com/office/powerpoint/2010/main" val="171349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razón</a:t>
            </a:r>
            <a:r>
              <a:rPr lang="en-US" baseline="0" dirty="0" smtClean="0"/>
              <a:t> </a:t>
            </a:r>
            <a:r>
              <a:rPr lang="en-US" baseline="0" dirty="0" err="1" smtClean="0"/>
              <a:t>por</a:t>
            </a:r>
            <a:r>
              <a:rPr lang="en-US" baseline="0" dirty="0" smtClean="0"/>
              <a:t> la que </a:t>
            </a:r>
            <a:r>
              <a:rPr lang="en-US" baseline="0" dirty="0" err="1" smtClean="0"/>
              <a:t>es</a:t>
            </a:r>
            <a:r>
              <a:rPr lang="en-US" baseline="0" dirty="0" smtClean="0"/>
              <a:t> </a:t>
            </a:r>
            <a:r>
              <a:rPr lang="en-US" baseline="0" dirty="0" smtClean="0">
                <a:solidFill>
                  <a:schemeClr val="tx2"/>
                </a:solidFill>
              </a:rPr>
              <a:t>Marco y no Base </a:t>
            </a:r>
            <a:r>
              <a:rPr lang="en-US" baseline="0" dirty="0" err="1" smtClean="0"/>
              <a:t>es</a:t>
            </a:r>
            <a:r>
              <a:rPr lang="en-US" baseline="0" dirty="0" smtClean="0"/>
              <a:t> </a:t>
            </a:r>
            <a:r>
              <a:rPr lang="en-US" baseline="0" dirty="0" err="1" smtClean="0"/>
              <a:t>porque</a:t>
            </a:r>
            <a:r>
              <a:rPr lang="en-US" baseline="0" dirty="0" smtClean="0"/>
              <a:t> no </a:t>
            </a:r>
            <a:r>
              <a:rPr lang="en-US" baseline="0" dirty="0" err="1" smtClean="0"/>
              <a:t>neceseriamente</a:t>
            </a:r>
            <a:r>
              <a:rPr lang="en-US" baseline="0" dirty="0" smtClean="0"/>
              <a:t> </a:t>
            </a:r>
            <a:r>
              <a:rPr lang="en-US" baseline="0" dirty="0" err="1" smtClean="0"/>
              <a:t>nos</a:t>
            </a:r>
            <a:r>
              <a:rPr lang="en-US" baseline="0" dirty="0" smtClean="0"/>
              <a:t> </a:t>
            </a:r>
            <a:r>
              <a:rPr lang="en-US" baseline="0" dirty="0" err="1" smtClean="0"/>
              <a:t>basamos</a:t>
            </a:r>
            <a:r>
              <a:rPr lang="en-US" baseline="0" dirty="0" smtClean="0"/>
              <a:t> en </a:t>
            </a:r>
            <a:r>
              <a:rPr lang="en-US" baseline="0" dirty="0" err="1" smtClean="0"/>
              <a:t>todas</a:t>
            </a:r>
            <a:r>
              <a:rPr lang="en-US" baseline="0" dirty="0" smtClean="0"/>
              <a:t> </a:t>
            </a:r>
            <a:r>
              <a:rPr lang="en-US" baseline="0" dirty="0" err="1" smtClean="0"/>
              <a:t>estas</a:t>
            </a:r>
            <a:r>
              <a:rPr lang="en-US" baseline="0" dirty="0" smtClean="0"/>
              <a:t> </a:t>
            </a:r>
            <a:r>
              <a:rPr lang="en-US" baseline="0" dirty="0" err="1" smtClean="0"/>
              <a:t>leyes</a:t>
            </a:r>
            <a:r>
              <a:rPr lang="en-US" baseline="0" dirty="0" smtClean="0"/>
              <a:t> y </a:t>
            </a:r>
            <a:r>
              <a:rPr lang="en-US" baseline="0" dirty="0" err="1" smtClean="0"/>
              <a:t>reglamentos</a:t>
            </a:r>
            <a:r>
              <a:rPr lang="en-US" baseline="0" dirty="0" smtClean="0"/>
              <a:t> para </a:t>
            </a:r>
            <a:r>
              <a:rPr lang="en-US" baseline="0" dirty="0" err="1" smtClean="0"/>
              <a:t>desarrollar</a:t>
            </a:r>
            <a:r>
              <a:rPr lang="en-US" baseline="0" dirty="0" smtClean="0"/>
              <a:t> el </a:t>
            </a:r>
            <a:r>
              <a:rPr lang="en-US" baseline="0" dirty="0" err="1" smtClean="0"/>
              <a:t>sistema</a:t>
            </a:r>
            <a:r>
              <a:rPr lang="en-US" baseline="0" dirty="0" smtClean="0"/>
              <a:t> sin embargo </a:t>
            </a:r>
            <a:r>
              <a:rPr lang="en-US" baseline="0" dirty="0" err="1" smtClean="0"/>
              <a:t>puede</a:t>
            </a:r>
            <a:r>
              <a:rPr lang="en-US" baseline="0" dirty="0" smtClean="0"/>
              <a:t> </a:t>
            </a:r>
            <a:r>
              <a:rPr lang="en-US" baseline="0" dirty="0" err="1" smtClean="0"/>
              <a:t>tocar</a:t>
            </a:r>
            <a:r>
              <a:rPr lang="en-US" baseline="0" dirty="0" smtClean="0"/>
              <a:t> o </a:t>
            </a:r>
            <a:r>
              <a:rPr lang="en-US" baseline="0" dirty="0" err="1" smtClean="0"/>
              <a:t>incidir</a:t>
            </a:r>
            <a:r>
              <a:rPr lang="en-US" baseline="0" dirty="0" smtClean="0"/>
              <a:t> </a:t>
            </a:r>
            <a:r>
              <a:rPr lang="en-US" baseline="0" dirty="0" err="1" smtClean="0"/>
              <a:t>desde</a:t>
            </a:r>
            <a:r>
              <a:rPr lang="en-US" baseline="0" dirty="0" smtClean="0"/>
              <a:t> </a:t>
            </a:r>
            <a:r>
              <a:rPr lang="en-US" baseline="0" dirty="0" err="1" smtClean="0"/>
              <a:t>afuera</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9</a:t>
            </a:fld>
            <a:endParaRPr lang="es-PR"/>
          </a:p>
        </p:txBody>
      </p:sp>
    </p:spTree>
    <p:extLst>
      <p:ext uri="{BB962C8B-B14F-4D97-AF65-F5344CB8AC3E}">
        <p14:creationId xmlns:p14="http://schemas.microsoft.com/office/powerpoint/2010/main" val="79589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Riguroso</a:t>
            </a:r>
            <a:r>
              <a:rPr lang="en-US" dirty="0" smtClean="0"/>
              <a:t>-</a:t>
            </a:r>
            <a:r>
              <a:rPr lang="en-US" baseline="0" dirty="0" smtClean="0"/>
              <a:t> </a:t>
            </a:r>
            <a:r>
              <a:rPr lang="en-US" baseline="0" dirty="0" err="1" smtClean="0"/>
              <a:t>procesos</a:t>
            </a:r>
            <a:r>
              <a:rPr lang="en-US" baseline="0" dirty="0" smtClean="0"/>
              <a:t> </a:t>
            </a:r>
            <a:r>
              <a:rPr lang="en-US" baseline="0" dirty="0" err="1" smtClean="0"/>
              <a:t>definidos</a:t>
            </a:r>
            <a:r>
              <a:rPr lang="en-US" baseline="0" dirty="0" smtClean="0"/>
              <a:t>, se </a:t>
            </a:r>
            <a:r>
              <a:rPr lang="en-US" baseline="0" dirty="0" err="1" smtClean="0"/>
              <a:t>utilzaron</a:t>
            </a:r>
            <a:r>
              <a:rPr lang="en-US" baseline="0" dirty="0" smtClean="0"/>
              <a:t> </a:t>
            </a:r>
            <a:r>
              <a:rPr lang="en-US" baseline="0" dirty="0" err="1" smtClean="0"/>
              <a:t>leyes</a:t>
            </a:r>
            <a:r>
              <a:rPr lang="en-US" baseline="0" dirty="0" smtClean="0"/>
              <a:t>, </a:t>
            </a:r>
            <a:r>
              <a:rPr lang="en-US" baseline="0" dirty="0" err="1" smtClean="0"/>
              <a:t>reglamentos</a:t>
            </a:r>
            <a:r>
              <a:rPr lang="en-US" baseline="0" dirty="0" smtClean="0"/>
              <a:t>, </a:t>
            </a:r>
            <a:r>
              <a:rPr lang="en-US" baseline="0" dirty="0" err="1" smtClean="0"/>
              <a:t>perfiles</a:t>
            </a:r>
            <a:r>
              <a:rPr lang="en-US" baseline="0" dirty="0" smtClean="0"/>
              <a:t>, </a:t>
            </a:r>
            <a:r>
              <a:rPr lang="en-US" baseline="0" dirty="0" err="1" smtClean="0"/>
              <a:t>estandares</a:t>
            </a:r>
            <a:endParaRPr lang="en-US" baseline="0" dirty="0" smtClean="0"/>
          </a:p>
          <a:p>
            <a:r>
              <a:rPr lang="en-US" baseline="0" dirty="0" err="1" smtClean="0"/>
              <a:t>Transparete</a:t>
            </a:r>
            <a:r>
              <a:rPr lang="en-US" baseline="0" dirty="0" smtClean="0"/>
              <a:t>- </a:t>
            </a:r>
            <a:r>
              <a:rPr lang="en-US" baseline="0" dirty="0" err="1" smtClean="0"/>
              <a:t>hubo</a:t>
            </a:r>
            <a:r>
              <a:rPr lang="en-US" baseline="0" dirty="0" smtClean="0"/>
              <a:t> </a:t>
            </a:r>
            <a:r>
              <a:rPr lang="en-US" baseline="0" dirty="0" err="1" smtClean="0"/>
              <a:t>participación</a:t>
            </a:r>
            <a:r>
              <a:rPr lang="en-US" baseline="0" dirty="0" smtClean="0"/>
              <a:t> de </a:t>
            </a:r>
            <a:r>
              <a:rPr lang="en-US" baseline="0" dirty="0" err="1" smtClean="0"/>
              <a:t>varios</a:t>
            </a:r>
            <a:r>
              <a:rPr lang="en-US" baseline="0" dirty="0" smtClean="0"/>
              <a:t> </a:t>
            </a:r>
            <a:r>
              <a:rPr lang="en-US" baseline="0" dirty="0" err="1" smtClean="0"/>
              <a:t>sectores</a:t>
            </a:r>
            <a:r>
              <a:rPr lang="en-US" baseline="0" dirty="0" smtClean="0"/>
              <a:t> </a:t>
            </a:r>
            <a:r>
              <a:rPr lang="en-US" baseline="0" dirty="0" err="1" smtClean="0"/>
              <a:t>en</a:t>
            </a:r>
            <a:r>
              <a:rPr lang="en-US" baseline="0" dirty="0" smtClean="0"/>
              <a:t> la </a:t>
            </a:r>
            <a:r>
              <a:rPr lang="en-US" baseline="0" dirty="0" err="1" smtClean="0"/>
              <a:t>validadcion</a:t>
            </a:r>
            <a:r>
              <a:rPr lang="en-US" baseline="0" dirty="0" smtClean="0"/>
              <a:t> de </a:t>
            </a:r>
            <a:r>
              <a:rPr lang="en-US" baseline="0" dirty="0" err="1" smtClean="0"/>
              <a:t>los</a:t>
            </a:r>
            <a:r>
              <a:rPr lang="en-US" baseline="0" dirty="0" smtClean="0"/>
              <a:t> </a:t>
            </a:r>
            <a:r>
              <a:rPr lang="en-US" baseline="0" dirty="0" err="1" smtClean="0"/>
              <a:t>instrumentos</a:t>
            </a:r>
            <a:endParaRPr lang="en-US" baseline="0" dirty="0" smtClean="0"/>
          </a:p>
          <a:p>
            <a:r>
              <a:rPr lang="en-US" baseline="0" dirty="0" err="1" smtClean="0"/>
              <a:t>Equitativo</a:t>
            </a:r>
            <a:r>
              <a:rPr lang="en-US" baseline="0" dirty="0" smtClean="0"/>
              <a:t>- </a:t>
            </a:r>
            <a:r>
              <a:rPr lang="en-US" baseline="0" dirty="0" err="1" smtClean="0"/>
              <a:t>justo</a:t>
            </a:r>
            <a:r>
              <a:rPr lang="en-US" baseline="0" dirty="0" smtClean="0"/>
              <a:t> para </a:t>
            </a:r>
            <a:r>
              <a:rPr lang="en-US" baseline="0" dirty="0" err="1" smtClean="0"/>
              <a:t>todos</a:t>
            </a:r>
            <a:r>
              <a:rPr lang="en-US" baseline="0" dirty="0" smtClean="0"/>
              <a:t> </a:t>
            </a:r>
            <a:r>
              <a:rPr lang="en-US" baseline="0" dirty="0" err="1" smtClean="0"/>
              <a:t>los</a:t>
            </a:r>
            <a:r>
              <a:rPr lang="en-US" baseline="0" dirty="0" smtClean="0"/>
              <a:t> maestros. Las </a:t>
            </a:r>
            <a:r>
              <a:rPr lang="en-US" baseline="0" dirty="0" err="1" smtClean="0"/>
              <a:t>evidencias</a:t>
            </a:r>
            <a:r>
              <a:rPr lang="en-US" baseline="0" dirty="0" smtClean="0"/>
              <a:t> </a:t>
            </a:r>
            <a:r>
              <a:rPr lang="en-US" baseline="0" dirty="0" err="1" smtClean="0"/>
              <a:t>en</a:t>
            </a:r>
            <a:r>
              <a:rPr lang="en-US" baseline="0" dirty="0" smtClean="0"/>
              <a:t> </a:t>
            </a:r>
            <a:r>
              <a:rPr lang="en-US" baseline="0" dirty="0" err="1" smtClean="0"/>
              <a:t>cada</a:t>
            </a:r>
            <a:r>
              <a:rPr lang="en-US" baseline="0" dirty="0" smtClean="0"/>
              <a:t> </a:t>
            </a:r>
            <a:r>
              <a:rPr lang="en-US" baseline="0" dirty="0" err="1" smtClean="0"/>
              <a:t>una</a:t>
            </a:r>
            <a:r>
              <a:rPr lang="en-US" baseline="0" dirty="0" smtClean="0"/>
              <a:t> de las </a:t>
            </a:r>
            <a:r>
              <a:rPr lang="en-US" baseline="0" dirty="0" err="1" smtClean="0"/>
              <a:t>rubricas</a:t>
            </a:r>
            <a:r>
              <a:rPr lang="en-US" baseline="0" dirty="0" smtClean="0"/>
              <a:t> </a:t>
            </a:r>
            <a:r>
              <a:rPr lang="en-US" baseline="0" dirty="0" err="1" smtClean="0"/>
              <a:t>mantienen</a:t>
            </a:r>
            <a:r>
              <a:rPr lang="en-US" baseline="0" dirty="0" smtClean="0"/>
              <a:t> la </a:t>
            </a:r>
            <a:r>
              <a:rPr lang="en-US" baseline="0" dirty="0" err="1" smtClean="0"/>
              <a:t>uniformidad</a:t>
            </a:r>
            <a:r>
              <a:rPr lang="en-US" baseline="0" dirty="0" smtClean="0"/>
              <a:t> del </a:t>
            </a:r>
            <a:r>
              <a:rPr lang="en-US" baseline="0" dirty="0" err="1" smtClean="0"/>
              <a:t>proceso</a:t>
            </a:r>
            <a:r>
              <a:rPr lang="en-US" baseline="0" dirty="0" smtClean="0"/>
              <a:t>.</a:t>
            </a:r>
          </a:p>
          <a:p>
            <a:r>
              <a:rPr lang="en-US" baseline="0" dirty="0" err="1" smtClean="0"/>
              <a:t>Desarrollo</a:t>
            </a:r>
            <a:r>
              <a:rPr lang="en-US" baseline="0" dirty="0" smtClean="0"/>
              <a:t> </a:t>
            </a:r>
            <a:r>
              <a:rPr lang="en-US" baseline="0" dirty="0" err="1" smtClean="0"/>
              <a:t>profesional</a:t>
            </a:r>
            <a:r>
              <a:rPr lang="en-US" baseline="0" dirty="0" smtClean="0"/>
              <a:t> </a:t>
            </a:r>
            <a:r>
              <a:rPr lang="en-US" baseline="0" dirty="0" err="1" smtClean="0"/>
              <a:t>alta</a:t>
            </a:r>
            <a:r>
              <a:rPr lang="en-US" baseline="0" dirty="0" smtClean="0"/>
              <a:t> </a:t>
            </a:r>
            <a:r>
              <a:rPr lang="en-US" baseline="0" dirty="0" err="1" smtClean="0"/>
              <a:t>calidad</a:t>
            </a:r>
            <a:r>
              <a:rPr lang="en-US" baseline="0" dirty="0" smtClean="0"/>
              <a:t>- </a:t>
            </a:r>
            <a:r>
              <a:rPr lang="en-US" baseline="0" dirty="0" err="1" smtClean="0"/>
              <a:t>segun</a:t>
            </a:r>
            <a:r>
              <a:rPr lang="en-US" baseline="0" dirty="0" smtClean="0"/>
              <a:t> las </a:t>
            </a:r>
            <a:r>
              <a:rPr lang="en-US" baseline="0" dirty="0" err="1" smtClean="0"/>
              <a:t>necesidade</a:t>
            </a:r>
            <a:r>
              <a:rPr lang="en-US" baseline="0" dirty="0" smtClean="0"/>
              <a:t> del maestro y de la </a:t>
            </a:r>
            <a:r>
              <a:rPr lang="en-US" baseline="0" dirty="0" err="1" smtClean="0"/>
              <a:t>escuela</a:t>
            </a:r>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10</a:t>
            </a:fld>
            <a:endParaRPr lang="es-PR"/>
          </a:p>
        </p:txBody>
      </p:sp>
    </p:spTree>
    <p:extLst>
      <p:ext uri="{BB962C8B-B14F-4D97-AF65-F5344CB8AC3E}">
        <p14:creationId xmlns:p14="http://schemas.microsoft.com/office/powerpoint/2010/main" val="212242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200"/>
              </a:spcBef>
              <a:spcAft>
                <a:spcPts val="1200"/>
              </a:spcAft>
              <a:buClr>
                <a:srgbClr val="93A299"/>
              </a:buClr>
              <a:buSzPct val="85000"/>
              <a:buFont typeface="Arial" panose="020B0604020202020204" pitchFamily="34" charset="0"/>
              <a:buChar char="•"/>
            </a:pPr>
            <a:r>
              <a:rPr lang="es-PR" altLang="es-PR" sz="2400" dirty="0">
                <a:solidFill>
                  <a:srgbClr val="292934"/>
                </a:solidFill>
                <a:latin typeface="Arial" panose="020B0604020202020204" pitchFamily="34" charset="0"/>
                <a:cs typeface="Arial" panose="020B0604020202020204" pitchFamily="34" charset="0"/>
              </a:rPr>
              <a:t>Evaluar la calidad de todo el personal docente y retener aquellos que demuestren ser efectivos y propicien la transformación escolar.</a:t>
            </a:r>
          </a:p>
          <a:p>
            <a:pPr lvl="1">
              <a:spcBef>
                <a:spcPts val="1200"/>
              </a:spcBef>
              <a:spcAft>
                <a:spcPts val="1200"/>
              </a:spcAft>
              <a:buClr>
                <a:srgbClr val="93A299"/>
              </a:buClr>
              <a:buSzPct val="85000"/>
              <a:buFont typeface="Arial" panose="020B0604020202020204" pitchFamily="34" charset="0"/>
              <a:buChar char="•"/>
            </a:pPr>
            <a:r>
              <a:rPr lang="es-PR" altLang="es-PR" sz="2400" dirty="0">
                <a:solidFill>
                  <a:srgbClr val="292934"/>
                </a:solidFill>
                <a:latin typeface="Arial" panose="020B0604020202020204" pitchFamily="34" charset="0"/>
                <a:cs typeface="Arial" panose="020B0604020202020204" pitchFamily="34" charset="0"/>
              </a:rPr>
              <a:t>Poder ofrecer apoyo docente al personal que no ha mostrado efectividad.</a:t>
            </a:r>
          </a:p>
          <a:p>
            <a:pPr lvl="1">
              <a:spcBef>
                <a:spcPts val="1200"/>
              </a:spcBef>
              <a:spcAft>
                <a:spcPts val="1200"/>
              </a:spcAft>
              <a:buClr>
                <a:srgbClr val="93A299"/>
              </a:buClr>
              <a:buSzPct val="85000"/>
              <a:buFont typeface="Arial" panose="020B0604020202020204" pitchFamily="34" charset="0"/>
              <a:buChar char="•"/>
            </a:pPr>
            <a:r>
              <a:rPr lang="es-PR" altLang="es-PR" sz="2400" dirty="0">
                <a:solidFill>
                  <a:srgbClr val="292934"/>
                </a:solidFill>
                <a:latin typeface="Arial" panose="020B0604020202020204" pitchFamily="34" charset="0"/>
                <a:cs typeface="Arial" panose="020B0604020202020204" pitchFamily="34" charset="0"/>
              </a:rPr>
              <a:t>Proveer desarrollo profesional en la escuela, guiado por las necesidades de los estudiantes y la evaluación de los maestros y directores de escuela.</a:t>
            </a:r>
          </a:p>
          <a:p>
            <a:endParaRPr lang="en-US" dirty="0"/>
          </a:p>
        </p:txBody>
      </p:sp>
      <p:sp>
        <p:nvSpPr>
          <p:cNvPr id="4" name="Slide Number Placeholder 3"/>
          <p:cNvSpPr>
            <a:spLocks noGrp="1"/>
          </p:cNvSpPr>
          <p:nvPr>
            <p:ph type="sldNum" sz="quarter" idx="10"/>
          </p:nvPr>
        </p:nvSpPr>
        <p:spPr/>
        <p:txBody>
          <a:bodyPr/>
          <a:lstStyle/>
          <a:p>
            <a:fld id="{0FE1584B-88DF-4305-BEDC-033A24FB5ADD}" type="slidenum">
              <a:rPr lang="es-PR" smtClean="0"/>
              <a:t>11</a:t>
            </a:fld>
            <a:endParaRPr lang="es-PR"/>
          </a:p>
        </p:txBody>
      </p:sp>
    </p:spTree>
    <p:extLst>
      <p:ext uri="{BB962C8B-B14F-4D97-AF65-F5344CB8AC3E}">
        <p14:creationId xmlns:p14="http://schemas.microsoft.com/office/powerpoint/2010/main" val="244553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8/26/2015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8/26/2015</a:t>
            </a:fld>
            <a:endParaRPr lang="en-US" dirty="0"/>
          </a:p>
        </p:txBody>
      </p:sp>
      <p:sp>
        <p:nvSpPr>
          <p:cNvPr id="9" name="Slide Number Placeholder 8"/>
          <p:cNvSpPr>
            <a:spLocks noGrp="1"/>
          </p:cNvSpPr>
          <p:nvPr>
            <p:ph type="sldNum" sz="quarter" idx="11"/>
          </p:nvPr>
        </p:nvSpPr>
        <p:spPr/>
        <p:txBody>
          <a:bodyPr/>
          <a:lstStyle/>
          <a:p>
            <a:fld id="{D57F1E4F-1CFF-5643-939E-217C01CDF56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7F1E4F-1CFF-5643-939E-217C01CDF565}"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B61BEF0D-F0BB-DE4B-95CE-6DB70DBA9567}" type="datetimeFigureOut">
              <a:rPr lang="en-US" smtClean="0"/>
              <a:pPr/>
              <a:t>8/26/2015</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nejos%20sale%20maestros/SEM%2001%20GU&#205;A%20DE%20APOYO%20A%20LA%20DOCENCIA.doc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intraedu.dde.pr/sapde/" TargetMode="External"/><Relationship Id="rId2" Type="http://schemas.openxmlformats.org/officeDocument/2006/relationships/hyperlink" Target="mailto:santosgju@de.pr.g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332508"/>
            <a:ext cx="4267200" cy="10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46478" y="1909187"/>
            <a:ext cx="8466397" cy="5109091"/>
          </a:xfrm>
          <a:prstGeom prst="rect">
            <a:avLst/>
          </a:prstGeom>
          <a:noFill/>
        </p:spPr>
        <p:txBody>
          <a:bodyPr wrap="square" rtlCol="0">
            <a:spAutoFit/>
          </a:bodyPr>
          <a:lstStyle/>
          <a:p>
            <a:pPr lvl="0" algn="ctr">
              <a:defRPr/>
            </a:pPr>
            <a:r>
              <a:rPr lang="en-US" sz="3200" b="1" cap="all" dirty="0" err="1">
                <a:solidFill>
                  <a:srgbClr val="7A7A7A"/>
                </a:solidFill>
                <a:latin typeface="Arial" panose="020B0604020202020204" pitchFamily="34" charset="0"/>
                <a:cs typeface="Arial" panose="020B0604020202020204" pitchFamily="34" charset="0"/>
              </a:rPr>
              <a:t>Sistema</a:t>
            </a:r>
            <a:r>
              <a:rPr lang="en-US" sz="3200" b="1" cap="all" dirty="0">
                <a:solidFill>
                  <a:srgbClr val="7A7A7A"/>
                </a:solidFill>
                <a:latin typeface="Arial" panose="020B0604020202020204" pitchFamily="34" charset="0"/>
                <a:cs typeface="Arial" panose="020B0604020202020204" pitchFamily="34" charset="0"/>
              </a:rPr>
              <a:t> de </a:t>
            </a:r>
            <a:r>
              <a:rPr lang="en-US" sz="3200" b="1" cap="all" dirty="0" err="1">
                <a:solidFill>
                  <a:srgbClr val="7A7A7A"/>
                </a:solidFill>
                <a:latin typeface="Arial" panose="020B0604020202020204" pitchFamily="34" charset="0"/>
                <a:cs typeface="Arial" panose="020B0604020202020204" pitchFamily="34" charset="0"/>
              </a:rPr>
              <a:t>apoyo</a:t>
            </a:r>
            <a:r>
              <a:rPr lang="en-US" sz="3200" b="1" cap="all" dirty="0">
                <a:solidFill>
                  <a:srgbClr val="7A7A7A"/>
                </a:solidFill>
                <a:latin typeface="Arial" panose="020B0604020202020204" pitchFamily="34" charset="0"/>
                <a:cs typeface="Arial" panose="020B0604020202020204" pitchFamily="34" charset="0"/>
              </a:rPr>
              <a:t> al </a:t>
            </a:r>
            <a:r>
              <a:rPr lang="en-US" sz="3200" b="1" cap="all" dirty="0" err="1">
                <a:solidFill>
                  <a:srgbClr val="7A7A7A"/>
                </a:solidFill>
                <a:latin typeface="Arial" panose="020B0604020202020204" pitchFamily="34" charset="0"/>
                <a:cs typeface="Arial" panose="020B0604020202020204" pitchFamily="34" charset="0"/>
              </a:rPr>
              <a:t>liderazgo</a:t>
            </a:r>
            <a:r>
              <a:rPr lang="en-US" sz="3200" b="1" cap="all" dirty="0">
                <a:solidFill>
                  <a:srgbClr val="7A7A7A"/>
                </a:solidFill>
                <a:latin typeface="Arial" panose="020B0604020202020204" pitchFamily="34" charset="0"/>
                <a:cs typeface="Arial" panose="020B0604020202020204" pitchFamily="34" charset="0"/>
              </a:rPr>
              <a:t> </a:t>
            </a:r>
            <a:r>
              <a:rPr lang="en-US" sz="3200" b="1" cap="all" dirty="0" err="1">
                <a:solidFill>
                  <a:srgbClr val="7A7A7A"/>
                </a:solidFill>
                <a:latin typeface="Arial" panose="020B0604020202020204" pitchFamily="34" charset="0"/>
                <a:cs typeface="Arial" panose="020B0604020202020204" pitchFamily="34" charset="0"/>
              </a:rPr>
              <a:t>efectivo</a:t>
            </a:r>
            <a:r>
              <a:rPr lang="en-US" sz="3200" b="1" cap="all" dirty="0">
                <a:solidFill>
                  <a:srgbClr val="7A7A7A"/>
                </a:solidFill>
                <a:latin typeface="Arial" panose="020B0604020202020204" pitchFamily="34" charset="0"/>
                <a:cs typeface="Arial" panose="020B0604020202020204" pitchFamily="34" charset="0"/>
              </a:rPr>
              <a:t> del Personal </a:t>
            </a:r>
            <a:r>
              <a:rPr lang="en-US" sz="3200" b="1" cap="all" dirty="0" err="1" smtClean="0">
                <a:solidFill>
                  <a:srgbClr val="7A7A7A"/>
                </a:solidFill>
                <a:latin typeface="Arial" panose="020B0604020202020204" pitchFamily="34" charset="0"/>
                <a:cs typeface="Arial" panose="020B0604020202020204" pitchFamily="34" charset="0"/>
              </a:rPr>
              <a:t>Docente</a:t>
            </a:r>
            <a:r>
              <a:rPr lang="en-US" sz="3200" b="1" cap="all" dirty="0" smtClean="0">
                <a:solidFill>
                  <a:srgbClr val="7A7A7A"/>
                </a:solidFill>
                <a:latin typeface="Arial" panose="020B0604020202020204" pitchFamily="34" charset="0"/>
                <a:cs typeface="Arial" panose="020B0604020202020204" pitchFamily="34" charset="0"/>
              </a:rPr>
              <a:t> </a:t>
            </a:r>
          </a:p>
          <a:p>
            <a:pPr lvl="0" algn="ctr">
              <a:defRPr/>
            </a:pPr>
            <a:r>
              <a:rPr lang="en-US" sz="4000" b="1" dirty="0" smtClean="0">
                <a:solidFill>
                  <a:srgbClr val="7A7A7A"/>
                </a:solidFill>
                <a:latin typeface="Arial" panose="020B0604020202020204" pitchFamily="34" charset="0"/>
                <a:cs typeface="Arial" panose="020B0604020202020204" pitchFamily="34" charset="0"/>
              </a:rPr>
              <a:t>2015-2016 </a:t>
            </a:r>
          </a:p>
          <a:p>
            <a:pPr lvl="0" algn="ctr">
              <a:defRPr/>
            </a:pPr>
            <a:endParaRPr lang="en-US" b="1" dirty="0" smtClean="0">
              <a:solidFill>
                <a:srgbClr val="7A7A7A"/>
              </a:solidFill>
              <a:latin typeface="Arial" panose="020B0604020202020204" pitchFamily="34" charset="0"/>
              <a:cs typeface="Arial" panose="020B0604020202020204" pitchFamily="34" charset="0"/>
            </a:endParaRPr>
          </a:p>
          <a:p>
            <a:pPr lvl="0" algn="ctr">
              <a:defRPr/>
            </a:pPr>
            <a:r>
              <a:rPr lang="en-US" b="1" dirty="0" err="1" smtClean="0">
                <a:solidFill>
                  <a:srgbClr val="7A7A7A"/>
                </a:solidFill>
                <a:latin typeface="Arial" panose="020B0604020202020204" pitchFamily="34" charset="0"/>
                <a:cs typeface="Arial" panose="020B0604020202020204" pitchFamily="34" charset="0"/>
              </a:rPr>
              <a:t>Reunión</a:t>
            </a:r>
            <a:r>
              <a:rPr lang="en-US" b="1" dirty="0" smtClean="0">
                <a:solidFill>
                  <a:srgbClr val="7A7A7A"/>
                </a:solidFill>
                <a:latin typeface="Arial" panose="020B0604020202020204" pitchFamily="34" charset="0"/>
                <a:cs typeface="Arial" panose="020B0604020202020204" pitchFamily="34" charset="0"/>
              </a:rPr>
              <a:t> </a:t>
            </a:r>
            <a:r>
              <a:rPr lang="en-US" b="1" dirty="0" smtClean="0">
                <a:solidFill>
                  <a:srgbClr val="7A7A7A"/>
                </a:solidFill>
                <a:latin typeface="Arial" panose="020B0604020202020204" pitchFamily="34" charset="0"/>
                <a:cs typeface="Arial" panose="020B0604020202020204" pitchFamily="34" charset="0"/>
              </a:rPr>
              <a:t>para </a:t>
            </a:r>
            <a:r>
              <a:rPr lang="en-US" b="1" dirty="0" err="1" smtClean="0">
                <a:solidFill>
                  <a:srgbClr val="7A7A7A"/>
                </a:solidFill>
                <a:latin typeface="Arial" panose="020B0604020202020204" pitchFamily="34" charset="0"/>
                <a:cs typeface="Arial" panose="020B0604020202020204" pitchFamily="34" charset="0"/>
              </a:rPr>
              <a:t>Orientación</a:t>
            </a:r>
            <a:r>
              <a:rPr lang="en-US" b="1" dirty="0" smtClean="0">
                <a:solidFill>
                  <a:srgbClr val="7A7A7A"/>
                </a:solidFill>
                <a:latin typeface="Arial" panose="020B0604020202020204" pitchFamily="34" charset="0"/>
                <a:cs typeface="Arial" panose="020B0604020202020204" pitchFamily="34" charset="0"/>
              </a:rPr>
              <a:t> </a:t>
            </a:r>
            <a:r>
              <a:rPr lang="en-US" b="1" dirty="0" err="1" smtClean="0">
                <a:solidFill>
                  <a:srgbClr val="7A7A7A"/>
                </a:solidFill>
                <a:latin typeface="Arial" panose="020B0604020202020204" pitchFamily="34" charset="0"/>
                <a:cs typeface="Arial" panose="020B0604020202020204" pitchFamily="34" charset="0"/>
              </a:rPr>
              <a:t>Distritos</a:t>
            </a:r>
            <a:endParaRPr lang="en-US" b="1" dirty="0" smtClean="0">
              <a:solidFill>
                <a:srgbClr val="7A7A7A"/>
              </a:solidFill>
              <a:latin typeface="Arial" panose="020B0604020202020204" pitchFamily="34" charset="0"/>
              <a:cs typeface="Arial" panose="020B0604020202020204" pitchFamily="34" charset="0"/>
            </a:endParaRPr>
          </a:p>
          <a:p>
            <a:pPr lvl="0" algn="ctr">
              <a:defRPr/>
            </a:pPr>
            <a:r>
              <a:rPr lang="en-US" b="1" dirty="0" err="1" smtClean="0">
                <a:solidFill>
                  <a:srgbClr val="7A7A7A"/>
                </a:solidFill>
                <a:latin typeface="Arial" panose="020B0604020202020204" pitchFamily="34" charset="0"/>
                <a:cs typeface="Arial" panose="020B0604020202020204" pitchFamily="34" charset="0"/>
              </a:rPr>
              <a:t>Revisada</a:t>
            </a:r>
            <a:r>
              <a:rPr lang="en-US" b="1" dirty="0" smtClean="0">
                <a:solidFill>
                  <a:srgbClr val="7A7A7A"/>
                </a:solidFill>
                <a:latin typeface="Arial" panose="020B0604020202020204" pitchFamily="34" charset="0"/>
                <a:cs typeface="Arial" panose="020B0604020202020204" pitchFamily="34" charset="0"/>
              </a:rPr>
              <a:t> </a:t>
            </a:r>
            <a:r>
              <a:rPr lang="en-US" b="1" dirty="0" err="1" smtClean="0">
                <a:solidFill>
                  <a:srgbClr val="7A7A7A"/>
                </a:solidFill>
                <a:latin typeface="Arial" panose="020B0604020202020204" pitchFamily="34" charset="0"/>
                <a:cs typeface="Arial" panose="020B0604020202020204" pitchFamily="34" charset="0"/>
              </a:rPr>
              <a:t>agosto</a:t>
            </a:r>
            <a:r>
              <a:rPr lang="en-US" b="1" dirty="0" smtClean="0">
                <a:solidFill>
                  <a:srgbClr val="7A7A7A"/>
                </a:solidFill>
                <a:latin typeface="Arial" panose="020B0604020202020204" pitchFamily="34" charset="0"/>
                <a:cs typeface="Arial" panose="020B0604020202020204" pitchFamily="34" charset="0"/>
              </a:rPr>
              <a:t> </a:t>
            </a:r>
            <a:r>
              <a:rPr lang="en-US" b="1" dirty="0" smtClean="0">
                <a:solidFill>
                  <a:srgbClr val="7A7A7A"/>
                </a:solidFill>
                <a:latin typeface="Arial" panose="020B0604020202020204" pitchFamily="34" charset="0"/>
                <a:cs typeface="Arial" panose="020B0604020202020204" pitchFamily="34" charset="0"/>
              </a:rPr>
              <a:t>de 2015</a:t>
            </a:r>
          </a:p>
          <a:p>
            <a:pPr lvl="0" algn="ctr">
              <a:defRPr/>
            </a:pPr>
            <a:endParaRPr lang="en-US" sz="4000" dirty="0">
              <a:solidFill>
                <a:srgbClr val="000000"/>
              </a:solidFill>
              <a:latin typeface="Arial" panose="020B0604020202020204" pitchFamily="34" charset="0"/>
              <a:cs typeface="Arial" panose="020B0604020202020204" pitchFamily="34" charset="0"/>
            </a:endParaRPr>
          </a:p>
          <a:p>
            <a:pPr lvl="0" algn="ctr">
              <a:defRPr/>
            </a:pPr>
            <a:r>
              <a:rPr lang="en-US" sz="2400" dirty="0" smtClean="0">
                <a:solidFill>
                  <a:srgbClr val="000000"/>
                </a:solidFill>
                <a:latin typeface="Agency FB" panose="020B0503020202020204" pitchFamily="34" charset="0"/>
                <a:cs typeface="Arial" panose="020B0604020202020204" pitchFamily="34" charset="0"/>
              </a:rPr>
              <a:t>Dra</a:t>
            </a:r>
            <a:r>
              <a:rPr lang="en-US" sz="2400" dirty="0">
                <a:solidFill>
                  <a:srgbClr val="000000"/>
                </a:solidFill>
                <a:latin typeface="Agency FB" panose="020B0503020202020204" pitchFamily="34" charset="0"/>
                <a:cs typeface="Arial" panose="020B0604020202020204" pitchFamily="34" charset="0"/>
              </a:rPr>
              <a:t>. Judith Santos </a:t>
            </a:r>
            <a:r>
              <a:rPr lang="en-US" sz="2400" dirty="0" err="1">
                <a:solidFill>
                  <a:srgbClr val="000000"/>
                </a:solidFill>
                <a:latin typeface="Agency FB" panose="020B0503020202020204" pitchFamily="34" charset="0"/>
                <a:cs typeface="Arial" panose="020B0604020202020204" pitchFamily="34" charset="0"/>
              </a:rPr>
              <a:t>Guisona</a:t>
            </a:r>
            <a:endParaRPr lang="en-US" sz="2400" dirty="0">
              <a:solidFill>
                <a:srgbClr val="000000"/>
              </a:solidFill>
              <a:latin typeface="Agency FB" panose="020B0503020202020204" pitchFamily="34" charset="0"/>
              <a:cs typeface="Arial" panose="020B0604020202020204" pitchFamily="34" charset="0"/>
            </a:endParaRPr>
          </a:p>
          <a:p>
            <a:pPr lvl="0" algn="ctr">
              <a:defRPr/>
            </a:pPr>
            <a:r>
              <a:rPr lang="en-US" sz="2000" dirty="0" err="1" smtClean="0">
                <a:solidFill>
                  <a:srgbClr val="000000"/>
                </a:solidFill>
                <a:latin typeface="Arial Narrow" panose="020B0606020202030204" pitchFamily="34" charset="0"/>
                <a:cs typeface="Arial" panose="020B0604020202020204" pitchFamily="34" charset="0"/>
              </a:rPr>
              <a:t>Directora</a:t>
            </a:r>
            <a:r>
              <a:rPr lang="en-US" sz="2000" dirty="0" smtClean="0">
                <a:solidFill>
                  <a:srgbClr val="000000"/>
                </a:solidFill>
                <a:latin typeface="Arial Narrow" panose="020B0606020202030204" pitchFamily="34" charset="0"/>
                <a:cs typeface="Arial" panose="020B0604020202020204" pitchFamily="34" charset="0"/>
              </a:rPr>
              <a:t> </a:t>
            </a:r>
            <a:r>
              <a:rPr lang="es-ES" sz="2000" dirty="0">
                <a:solidFill>
                  <a:srgbClr val="000000"/>
                </a:solidFill>
                <a:latin typeface="Arial Narrow" panose="020B0606020202030204" pitchFamily="34" charset="0"/>
                <a:cs typeface="Arial" panose="020B0604020202020204" pitchFamily="34" charset="0"/>
              </a:rPr>
              <a:t>División del Sistema de Apoyo al Liderazgo Efectivo del Personal Docente </a:t>
            </a:r>
          </a:p>
          <a:p>
            <a:pPr lvl="0" algn="ctr">
              <a:defRPr/>
            </a:pPr>
            <a:endParaRPr lang="en-US" sz="2000" dirty="0">
              <a:solidFill>
                <a:srgbClr val="000000"/>
              </a:solidFill>
              <a:latin typeface="Arial Narrow" panose="020B0606020202030204" pitchFamily="34" charset="0"/>
              <a:cs typeface="Arial" panose="020B0604020202020204" pitchFamily="34" charset="0"/>
            </a:endParaRPr>
          </a:p>
          <a:p>
            <a:pPr algn="just"/>
            <a:endParaRPr lang="en-US" sz="4000" dirty="0" smtClean="0"/>
          </a:p>
          <a:p>
            <a:pPr algn="ctr"/>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4466" y="452707"/>
            <a:ext cx="1416818" cy="141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40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88" y="1276918"/>
            <a:ext cx="9947211" cy="5591247"/>
          </a:xfrm>
        </p:spPr>
        <p:txBody>
          <a:bodyPr>
            <a:noAutofit/>
          </a:bodyPr>
          <a:lstStyle/>
          <a:p>
            <a:pPr algn="just"/>
            <a:r>
              <a:rPr lang="es-PR" sz="3600" dirty="0" smtClean="0">
                <a:solidFill>
                  <a:schemeClr val="tx1"/>
                </a:solidFill>
                <a:latin typeface="Arial" panose="020B0604020202020204" pitchFamily="34" charset="0"/>
                <a:cs typeface="Arial" panose="020B0604020202020204" pitchFamily="34" charset="0"/>
              </a:rPr>
              <a:t>La visión </a:t>
            </a:r>
            <a:r>
              <a:rPr lang="es-PR" sz="3600" dirty="0">
                <a:solidFill>
                  <a:schemeClr val="tx1"/>
                </a:solidFill>
                <a:latin typeface="Arial" panose="020B0604020202020204" pitchFamily="34" charset="0"/>
                <a:cs typeface="Arial" panose="020B0604020202020204" pitchFamily="34" charset="0"/>
              </a:rPr>
              <a:t>del </a:t>
            </a:r>
            <a:r>
              <a:rPr lang="es-PR" sz="3600" dirty="0" smtClean="0">
                <a:solidFill>
                  <a:schemeClr val="tx1"/>
                </a:solidFill>
                <a:latin typeface="Arial" panose="020B0604020202020204" pitchFamily="34" charset="0"/>
                <a:cs typeface="Arial" panose="020B0604020202020204" pitchFamily="34" charset="0"/>
              </a:rPr>
              <a:t>DEPR es tener un </a:t>
            </a:r>
            <a:r>
              <a:rPr lang="es-PR" sz="3600" dirty="0">
                <a:solidFill>
                  <a:schemeClr val="tx1"/>
                </a:solidFill>
                <a:latin typeface="Arial" panose="020B0604020202020204" pitchFamily="34" charset="0"/>
                <a:cs typeface="Arial" panose="020B0604020202020204" pitchFamily="34" charset="0"/>
              </a:rPr>
              <a:t>sistema efectivo de evaluación del </a:t>
            </a:r>
            <a:r>
              <a:rPr lang="es-PR" sz="3600" dirty="0" smtClean="0">
                <a:solidFill>
                  <a:schemeClr val="tx1"/>
                </a:solidFill>
                <a:latin typeface="Arial" panose="020B0604020202020204" pitchFamily="34" charset="0"/>
                <a:cs typeface="Arial" panose="020B0604020202020204" pitchFamily="34" charset="0"/>
              </a:rPr>
              <a:t>personal docente que sea riguroso, transparente y equitativo que resulte en el crecimiento en la ejecución del estudiante. Además,  asegurar </a:t>
            </a:r>
            <a:r>
              <a:rPr lang="es-PR" sz="3600" dirty="0">
                <a:solidFill>
                  <a:schemeClr val="tx1"/>
                </a:solidFill>
                <a:latin typeface="Arial" panose="020B0604020202020204" pitchFamily="34" charset="0"/>
                <a:cs typeface="Arial" panose="020B0604020202020204" pitchFamily="34" charset="0"/>
              </a:rPr>
              <a:t>que los maestros y directores </a:t>
            </a:r>
            <a:r>
              <a:rPr lang="es-PR" sz="3600" dirty="0" smtClean="0">
                <a:solidFill>
                  <a:schemeClr val="tx1"/>
                </a:solidFill>
                <a:latin typeface="Arial" panose="020B0604020202020204" pitchFamily="34" charset="0"/>
                <a:cs typeface="Arial" panose="020B0604020202020204" pitchFamily="34" charset="0"/>
              </a:rPr>
              <a:t>de escuela reciban </a:t>
            </a:r>
            <a:r>
              <a:rPr lang="es-PR" sz="3600" dirty="0">
                <a:solidFill>
                  <a:schemeClr val="tx1"/>
                </a:solidFill>
                <a:latin typeface="Arial" panose="020B0604020202020204" pitchFamily="34" charset="0"/>
                <a:cs typeface="Arial" panose="020B0604020202020204" pitchFamily="34" charset="0"/>
              </a:rPr>
              <a:t>un desarrollo profesional de alta </a:t>
            </a:r>
            <a:r>
              <a:rPr lang="es-PR" sz="3600" dirty="0" smtClean="0">
                <a:solidFill>
                  <a:schemeClr val="tx1"/>
                </a:solidFill>
                <a:latin typeface="Arial" panose="020B0604020202020204" pitchFamily="34" charset="0"/>
                <a:cs typeface="Arial" panose="020B0604020202020204" pitchFamily="34" charset="0"/>
              </a:rPr>
              <a:t>calidad para mejorar su práctica educativa.           </a:t>
            </a:r>
            <a:r>
              <a:rPr lang="es-PR" sz="3200" dirty="0" smtClean="0">
                <a:solidFill>
                  <a:schemeClr val="tx1"/>
                </a:solidFill>
                <a:latin typeface="Arial" panose="020B0604020202020204" pitchFamily="34" charset="0"/>
                <a:cs typeface="Arial" panose="020B0604020202020204" pitchFamily="34" charset="0"/>
              </a:rPr>
              <a:t/>
            </a:r>
            <a:br>
              <a:rPr lang="es-PR" sz="3200" dirty="0" smtClean="0">
                <a:solidFill>
                  <a:schemeClr val="tx1"/>
                </a:solidFill>
                <a:latin typeface="Arial" panose="020B0604020202020204" pitchFamily="34" charset="0"/>
                <a:cs typeface="Arial" panose="020B0604020202020204" pitchFamily="34" charset="0"/>
              </a:rPr>
            </a:br>
            <a:r>
              <a:rPr lang="es-PR" sz="3200" dirty="0" smtClean="0">
                <a:solidFill>
                  <a:schemeClr val="tx1"/>
                </a:solidFill>
                <a:latin typeface="Arial" panose="020B0604020202020204" pitchFamily="34" charset="0"/>
                <a:cs typeface="Arial" panose="020B0604020202020204" pitchFamily="34" charset="0"/>
              </a:rPr>
              <a:t> </a:t>
            </a:r>
            <a:br>
              <a:rPr lang="es-PR" sz="3200" dirty="0" smtClean="0">
                <a:solidFill>
                  <a:schemeClr val="tx1"/>
                </a:solidFill>
                <a:latin typeface="Arial" panose="020B0604020202020204" pitchFamily="34" charset="0"/>
                <a:cs typeface="Arial" panose="020B0604020202020204" pitchFamily="34" charset="0"/>
              </a:rPr>
            </a:br>
            <a:r>
              <a:rPr lang="es-PR" sz="3200" dirty="0" smtClean="0">
                <a:solidFill>
                  <a:schemeClr val="tx1"/>
                </a:solidFill>
                <a:latin typeface="Arial" panose="020B0604020202020204" pitchFamily="34" charset="0"/>
                <a:cs typeface="Arial" panose="020B0604020202020204" pitchFamily="34" charset="0"/>
              </a:rPr>
              <a:t> </a:t>
            </a:r>
            <a:br>
              <a:rPr lang="es-PR" sz="3200" dirty="0" smtClean="0">
                <a:solidFill>
                  <a:schemeClr val="tx1"/>
                </a:solidFill>
                <a:latin typeface="Arial" panose="020B0604020202020204" pitchFamily="34" charset="0"/>
                <a:cs typeface="Arial" panose="020B0604020202020204" pitchFamily="34" charset="0"/>
              </a:rPr>
            </a:br>
            <a:r>
              <a:rPr lang="es-PR" sz="2000" dirty="0" smtClean="0">
                <a:solidFill>
                  <a:schemeClr val="tx1"/>
                </a:solidFill>
                <a:latin typeface="Arial" panose="020B0604020202020204" pitchFamily="34" charset="0"/>
                <a:cs typeface="Arial" panose="020B0604020202020204" pitchFamily="34" charset="0"/>
              </a:rPr>
              <a:t/>
            </a:r>
            <a:br>
              <a:rPr lang="es-PR" sz="2000" dirty="0" smtClean="0">
                <a:solidFill>
                  <a:schemeClr val="tx1"/>
                </a:solidFill>
                <a:latin typeface="Arial" panose="020B0604020202020204" pitchFamily="34" charset="0"/>
                <a:cs typeface="Arial" panose="020B0604020202020204" pitchFamily="34" charset="0"/>
              </a:rPr>
            </a:br>
            <a:endParaRPr lang="es-PR" sz="2000" dirty="0">
              <a:latin typeface="Arial" panose="020B0604020202020204" pitchFamily="34" charset="0"/>
              <a:cs typeface="Arial" panose="020B0604020202020204" pitchFamily="34" charset="0"/>
            </a:endParaRPr>
          </a:p>
        </p:txBody>
      </p:sp>
      <p:sp>
        <p:nvSpPr>
          <p:cNvPr id="4" name="TextBox 3"/>
          <p:cNvSpPr txBox="1"/>
          <p:nvPr/>
        </p:nvSpPr>
        <p:spPr>
          <a:xfrm>
            <a:off x="3644946" y="193567"/>
            <a:ext cx="4166627" cy="800219"/>
          </a:xfrm>
          <a:prstGeom prst="rect">
            <a:avLst/>
          </a:prstGeom>
          <a:noFill/>
        </p:spPr>
        <p:txBody>
          <a:bodyPr wrap="square" rtlCol="0">
            <a:spAutoFit/>
          </a:bodyPr>
          <a:lstStyle/>
          <a:p>
            <a:pPr algn="ctr" defTabSz="914400">
              <a:spcBef>
                <a:spcPct val="0"/>
              </a:spcBef>
            </a:pPr>
            <a:r>
              <a:rPr lang="en-US" sz="4600" b="1" spc="-100" dirty="0" err="1">
                <a:solidFill>
                  <a:schemeClr val="bg1">
                    <a:lumMod val="50000"/>
                  </a:schemeClr>
                </a:solidFill>
                <a:latin typeface="+mj-lt"/>
                <a:ea typeface="+mj-ea"/>
                <a:cs typeface="+mj-cs"/>
              </a:rPr>
              <a:t>Visión</a:t>
            </a:r>
            <a:endParaRPr lang="es-PR" sz="4600" b="1" spc="-1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363982537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a:xfrm>
            <a:off x="4526833" y="314146"/>
            <a:ext cx="3148055" cy="838200"/>
          </a:xfrm>
        </p:spPr>
        <p:txBody>
          <a:bodyPr/>
          <a:lstStyle/>
          <a:p>
            <a:pPr algn="ctr"/>
            <a:r>
              <a:rPr lang="en-US" altLang="es-PR" sz="3000" b="1" dirty="0">
                <a:solidFill>
                  <a:schemeClr val="tx1"/>
                </a:solidFill>
                <a:latin typeface="Calibri" panose="020F0502020204030204" pitchFamily="34" charset="0"/>
              </a:rPr>
              <a:t>   </a:t>
            </a:r>
          </a:p>
        </p:txBody>
      </p:sp>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CC7A0282-C933-450F-A033-F174C33E18FF}" type="slidenum">
              <a:rPr lang="en-US" altLang="es-PR">
                <a:latin typeface="Calibri" panose="020F0502020204030204" pitchFamily="34" charset="0"/>
              </a:rPr>
              <a:pPr/>
              <a:t>11</a:t>
            </a:fld>
            <a:endParaRPr lang="en-US" altLang="es-PR">
              <a:latin typeface="Calibri" panose="020F0502020204030204" pitchFamily="34" charset="0"/>
            </a:endParaRPr>
          </a:p>
        </p:txBody>
      </p:sp>
      <p:sp>
        <p:nvSpPr>
          <p:cNvPr id="26628" name="Rectangle 3"/>
          <p:cNvSpPr>
            <a:spLocks noChangeArrowheads="1"/>
          </p:cNvSpPr>
          <p:nvPr/>
        </p:nvSpPr>
        <p:spPr bwMode="auto">
          <a:xfrm>
            <a:off x="254000" y="1118478"/>
            <a:ext cx="10532533"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4763">
              <a:defRPr>
                <a:solidFill>
                  <a:schemeClr val="tx1"/>
                </a:solidFill>
                <a:latin typeface="Georgia" panose="02040502050405020303" pitchFamily="18" charset="0"/>
              </a:defRPr>
            </a:lvl1pPr>
            <a:lvl2pPr indent="-182563">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spcBef>
                <a:spcPts val="1200"/>
              </a:spcBef>
              <a:spcAft>
                <a:spcPts val="1200"/>
              </a:spcAft>
              <a:buClr>
                <a:srgbClr val="93A299"/>
              </a:buClr>
              <a:buSzPct val="85000"/>
            </a:pPr>
            <a:endParaRPr lang="es-PR" altLang="es-PR" sz="2600" dirty="0" smtClean="0">
              <a:solidFill>
                <a:srgbClr val="292934"/>
              </a:solidFill>
              <a:latin typeface="+mn-lt"/>
            </a:endParaRPr>
          </a:p>
          <a:p>
            <a:pPr marL="231775" indent="0" algn="just">
              <a:spcBef>
                <a:spcPts val="1200"/>
              </a:spcBef>
              <a:spcAft>
                <a:spcPts val="1200"/>
              </a:spcAft>
              <a:buClr>
                <a:srgbClr val="93A299"/>
              </a:buClr>
              <a:buSzPct val="85000"/>
            </a:pPr>
            <a:r>
              <a:rPr lang="es-PR" altLang="es-PR" sz="3600" dirty="0" smtClean="0">
                <a:solidFill>
                  <a:srgbClr val="292934"/>
                </a:solidFill>
                <a:latin typeface="Arial" panose="020B0604020202020204" pitchFamily="34" charset="0"/>
                <a:cs typeface="Arial" panose="020B0604020202020204" pitchFamily="34" charset="0"/>
              </a:rPr>
              <a:t>Asegurar </a:t>
            </a:r>
            <a:r>
              <a:rPr lang="es-PR" altLang="es-PR" sz="3600" dirty="0">
                <a:solidFill>
                  <a:srgbClr val="292934"/>
                </a:solidFill>
                <a:latin typeface="Arial" panose="020B0604020202020204" pitchFamily="34" charset="0"/>
                <a:cs typeface="Arial" panose="020B0604020202020204" pitchFamily="34" charset="0"/>
              </a:rPr>
              <a:t>que las escuelas </a:t>
            </a:r>
            <a:r>
              <a:rPr lang="es-PR" altLang="es-PR" sz="3600" dirty="0" smtClean="0">
                <a:solidFill>
                  <a:srgbClr val="292934"/>
                </a:solidFill>
                <a:latin typeface="Arial" panose="020B0604020202020204" pitchFamily="34" charset="0"/>
                <a:cs typeface="Arial" panose="020B0604020202020204" pitchFamily="34" charset="0"/>
              </a:rPr>
              <a:t>cuenten </a:t>
            </a:r>
            <a:r>
              <a:rPr lang="es-PR" altLang="es-PR" sz="3600" dirty="0">
                <a:solidFill>
                  <a:srgbClr val="292934"/>
                </a:solidFill>
                <a:latin typeface="Arial" panose="020B0604020202020204" pitchFamily="34" charset="0"/>
                <a:cs typeface="Arial" panose="020B0604020202020204" pitchFamily="34" charset="0"/>
              </a:rPr>
              <a:t>con maestros y </a:t>
            </a:r>
            <a:r>
              <a:rPr lang="es-PR" altLang="es-PR" sz="3600" dirty="0" smtClean="0">
                <a:solidFill>
                  <a:srgbClr val="292934"/>
                </a:solidFill>
                <a:latin typeface="Arial" panose="020B0604020202020204" pitchFamily="34" charset="0"/>
                <a:cs typeface="Arial" panose="020B0604020202020204" pitchFamily="34" charset="0"/>
              </a:rPr>
              <a:t>directores de escuela efectivos con los conocimientos y destrezas básicas requeridas que redunden en un mejor aprovechamiento </a:t>
            </a:r>
            <a:r>
              <a:rPr lang="es-PR" altLang="es-PR" sz="3600" dirty="0">
                <a:solidFill>
                  <a:srgbClr val="292934"/>
                </a:solidFill>
                <a:latin typeface="Arial" panose="020B0604020202020204" pitchFamily="34" charset="0"/>
                <a:cs typeface="Arial" panose="020B0604020202020204" pitchFamily="34" charset="0"/>
              </a:rPr>
              <a:t>académico de los estudiantes. </a:t>
            </a:r>
          </a:p>
        </p:txBody>
      </p:sp>
      <p:sp>
        <p:nvSpPr>
          <p:cNvPr id="5" name="Title 3"/>
          <p:cNvSpPr txBox="1">
            <a:spLocks/>
          </p:cNvSpPr>
          <p:nvPr/>
        </p:nvSpPr>
        <p:spPr>
          <a:xfrm>
            <a:off x="4507722" y="280279"/>
            <a:ext cx="3806545" cy="838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s-PR" sz="4600" b="1" spc="-100" dirty="0" err="1">
                <a:solidFill>
                  <a:schemeClr val="bg1">
                    <a:lumMod val="50000"/>
                  </a:schemeClr>
                </a:solidFill>
              </a:rPr>
              <a:t>Propósito</a:t>
            </a:r>
            <a:endParaRPr lang="en-US" altLang="es-PR" sz="4600" b="1" spc="-100" dirty="0">
              <a:solidFill>
                <a:schemeClr val="bg1">
                  <a:lumMod val="50000"/>
                </a:schemeClr>
              </a:solidFill>
            </a:endParaRPr>
          </a:p>
        </p:txBody>
      </p:sp>
    </p:spTree>
    <p:extLst>
      <p:ext uri="{BB962C8B-B14F-4D97-AF65-F5344CB8AC3E}">
        <p14:creationId xmlns:p14="http://schemas.microsoft.com/office/powerpoint/2010/main" val="352959307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1250009" y="186582"/>
            <a:ext cx="8537575" cy="838200"/>
          </a:xfrm>
        </p:spPr>
        <p:txBody>
          <a:bodyPr/>
          <a:lstStyle/>
          <a:p>
            <a:pPr algn="ctr"/>
            <a:r>
              <a:rPr lang="en-US" altLang="en-US" sz="4000" b="1" dirty="0">
                <a:solidFill>
                  <a:schemeClr val="bg1">
                    <a:lumMod val="50000"/>
                  </a:schemeClr>
                </a:solidFill>
              </a:rPr>
              <a:t>Principio III de </a:t>
            </a:r>
            <a:r>
              <a:rPr lang="en-US" altLang="en-US" sz="4000" b="1" dirty="0" err="1">
                <a:solidFill>
                  <a:schemeClr val="bg1">
                    <a:lumMod val="50000"/>
                  </a:schemeClr>
                </a:solidFill>
              </a:rPr>
              <a:t>Flexibilidad</a:t>
            </a:r>
            <a:endParaRPr lang="en-US" altLang="es-PR" sz="4000" b="1" dirty="0">
              <a:solidFill>
                <a:schemeClr val="bg1">
                  <a:lumMod val="50000"/>
                </a:schemeClr>
              </a:solidFill>
            </a:endParaRPr>
          </a:p>
        </p:txBody>
      </p:sp>
      <p:grpSp>
        <p:nvGrpSpPr>
          <p:cNvPr id="28677" name="Group 13"/>
          <p:cNvGrpSpPr>
            <a:grpSpLocks/>
          </p:cNvGrpSpPr>
          <p:nvPr/>
        </p:nvGrpSpPr>
        <p:grpSpPr bwMode="auto">
          <a:xfrm>
            <a:off x="699724" y="3444864"/>
            <a:ext cx="3196167" cy="2667000"/>
            <a:chOff x="621" y="2064"/>
            <a:chExt cx="1510" cy="1680"/>
          </a:xfrm>
        </p:grpSpPr>
        <p:sp>
          <p:nvSpPr>
            <p:cNvPr id="28682" name="AutoShape 4"/>
            <p:cNvSpPr>
              <a:spLocks noChangeArrowheads="1"/>
            </p:cNvSpPr>
            <p:nvPr/>
          </p:nvSpPr>
          <p:spPr bwMode="auto">
            <a:xfrm>
              <a:off x="621" y="2064"/>
              <a:ext cx="1440" cy="1680"/>
            </a:xfrm>
            <a:prstGeom prst="roundRect">
              <a:avLst>
                <a:gd name="adj" fmla="val 16667"/>
              </a:avLst>
            </a:prstGeom>
            <a:solidFill>
              <a:schemeClr val="bg1">
                <a:lumMod val="65000"/>
              </a:schemeClr>
            </a:solidFill>
            <a:ln w="38100">
              <a:solidFill>
                <a:schemeClr val="tx2">
                  <a:lumMod val="75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ctr" eaLnBrk="0" hangingPunct="0"/>
              <a:endParaRPr lang="es-PR" altLang="es-PR">
                <a:solidFill>
                  <a:srgbClr val="666699"/>
                </a:solidFill>
                <a:latin typeface="Verdana" panose="020B0604030504040204" pitchFamily="34" charset="0"/>
              </a:endParaRPr>
            </a:p>
          </p:txBody>
        </p:sp>
        <p:sp>
          <p:nvSpPr>
            <p:cNvPr id="28683" name="Text Box 5"/>
            <p:cNvSpPr txBox="1">
              <a:spLocks noChangeArrowheads="1"/>
            </p:cNvSpPr>
            <p:nvPr/>
          </p:nvSpPr>
          <p:spPr bwMode="auto">
            <a:xfrm>
              <a:off x="780" y="2064"/>
              <a:ext cx="1351"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0" hangingPunct="0"/>
              <a:r>
                <a:rPr lang="es-PR" altLang="en-US" sz="2000" b="1" dirty="0"/>
                <a:t>Desarrollar, adoptar, evaluar e implementar un sistema de </a:t>
              </a:r>
              <a:r>
                <a:rPr lang="es-PR" altLang="en-US" sz="2000" b="1" dirty="0" smtClean="0"/>
                <a:t>apoyo y evaluación </a:t>
              </a:r>
              <a:r>
                <a:rPr lang="es-PR" altLang="en-US" sz="2000" b="1" dirty="0"/>
                <a:t>de maestros y directores de escuela.</a:t>
              </a:r>
              <a:endParaRPr lang="en-US" altLang="es-PR" sz="1400" b="1" dirty="0"/>
            </a:p>
          </p:txBody>
        </p:sp>
      </p:grpSp>
      <p:sp>
        <p:nvSpPr>
          <p:cNvPr id="2" name="Oval 1"/>
          <p:cNvSpPr/>
          <p:nvPr/>
        </p:nvSpPr>
        <p:spPr>
          <a:xfrm>
            <a:off x="3654206" y="1490040"/>
            <a:ext cx="3546693" cy="1689577"/>
          </a:xfrm>
          <a:prstGeom prst="ellipse">
            <a:avLst/>
          </a:prstGeom>
          <a:solidFill>
            <a:schemeClr val="tx2">
              <a:lumMod val="75000"/>
            </a:schemeClr>
          </a:solidFill>
          <a:ln w="57150">
            <a:solidFill>
              <a:schemeClr val="bg1">
                <a:lumMod val="6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a:solidFill>
                  <a:schemeClr val="tx1"/>
                </a:solidFill>
                <a:latin typeface="Georgia" panose="02040502050405020303" pitchFamily="18" charset="0"/>
              </a:rPr>
              <a:t>Sistema de </a:t>
            </a:r>
            <a:r>
              <a:rPr lang="en-US" altLang="en-US" sz="2000" b="1" dirty="0" err="1">
                <a:solidFill>
                  <a:schemeClr val="tx1"/>
                </a:solidFill>
                <a:latin typeface="Georgia" panose="02040502050405020303" pitchFamily="18" charset="0"/>
              </a:rPr>
              <a:t>Apoyo</a:t>
            </a:r>
            <a:r>
              <a:rPr lang="en-US" altLang="en-US" sz="2000" b="1" dirty="0">
                <a:solidFill>
                  <a:schemeClr val="tx1"/>
                </a:solidFill>
                <a:latin typeface="Georgia" panose="02040502050405020303" pitchFamily="18" charset="0"/>
              </a:rPr>
              <a:t> al </a:t>
            </a:r>
            <a:r>
              <a:rPr lang="en-US" altLang="en-US" sz="2000" b="1" dirty="0" err="1">
                <a:solidFill>
                  <a:schemeClr val="tx1"/>
                </a:solidFill>
                <a:latin typeface="Georgia" panose="02040502050405020303" pitchFamily="18" charset="0"/>
              </a:rPr>
              <a:t>Liderazgo</a:t>
            </a:r>
            <a:r>
              <a:rPr lang="en-US" altLang="en-US" sz="2000" b="1" dirty="0">
                <a:solidFill>
                  <a:schemeClr val="tx1"/>
                </a:solidFill>
                <a:latin typeface="Georgia" panose="02040502050405020303" pitchFamily="18" charset="0"/>
              </a:rPr>
              <a:t> </a:t>
            </a:r>
            <a:r>
              <a:rPr lang="en-US" altLang="en-US" sz="2000" b="1" dirty="0" err="1">
                <a:solidFill>
                  <a:schemeClr val="tx1"/>
                </a:solidFill>
                <a:latin typeface="Georgia" panose="02040502050405020303" pitchFamily="18" charset="0"/>
              </a:rPr>
              <a:t>Efectivo</a:t>
            </a:r>
            <a:r>
              <a:rPr lang="en-US" altLang="en-US" sz="2000" b="1" dirty="0">
                <a:solidFill>
                  <a:schemeClr val="tx1"/>
                </a:solidFill>
                <a:latin typeface="Georgia" panose="02040502050405020303" pitchFamily="18" charset="0"/>
              </a:rPr>
              <a:t> del Personal </a:t>
            </a:r>
            <a:r>
              <a:rPr lang="en-US" altLang="en-US" sz="2000" b="1" dirty="0" err="1">
                <a:solidFill>
                  <a:schemeClr val="tx1"/>
                </a:solidFill>
                <a:latin typeface="Georgia" panose="02040502050405020303" pitchFamily="18" charset="0"/>
              </a:rPr>
              <a:t>Docente</a:t>
            </a:r>
            <a:r>
              <a:rPr lang="en-US" altLang="en-US" sz="2000" b="1" dirty="0">
                <a:solidFill>
                  <a:schemeClr val="tx1"/>
                </a:solidFill>
                <a:latin typeface="Georgia" panose="02040502050405020303" pitchFamily="18" charset="0"/>
              </a:rPr>
              <a:t> </a:t>
            </a:r>
          </a:p>
        </p:txBody>
      </p:sp>
      <p:grpSp>
        <p:nvGrpSpPr>
          <p:cNvPr id="27" name="Group 13"/>
          <p:cNvGrpSpPr>
            <a:grpSpLocks/>
          </p:cNvGrpSpPr>
          <p:nvPr/>
        </p:nvGrpSpPr>
        <p:grpSpPr bwMode="auto">
          <a:xfrm>
            <a:off x="6591417" y="3460887"/>
            <a:ext cx="3048000" cy="2667000"/>
            <a:chOff x="621" y="2064"/>
            <a:chExt cx="1440" cy="1680"/>
          </a:xfrm>
        </p:grpSpPr>
        <p:sp>
          <p:nvSpPr>
            <p:cNvPr id="28" name="AutoShape 4"/>
            <p:cNvSpPr>
              <a:spLocks noChangeArrowheads="1"/>
            </p:cNvSpPr>
            <p:nvPr/>
          </p:nvSpPr>
          <p:spPr bwMode="auto">
            <a:xfrm>
              <a:off x="621" y="2064"/>
              <a:ext cx="1440" cy="1680"/>
            </a:xfrm>
            <a:prstGeom prst="roundRect">
              <a:avLst>
                <a:gd name="adj" fmla="val 16667"/>
              </a:avLst>
            </a:prstGeom>
            <a:solidFill>
              <a:schemeClr val="bg1">
                <a:lumMod val="65000"/>
              </a:schemeClr>
            </a:solidFill>
            <a:ln w="38100">
              <a:solidFill>
                <a:schemeClr val="tx2">
                  <a:lumMod val="75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ctr" eaLnBrk="0" hangingPunct="0"/>
              <a:endParaRPr lang="es-PR" altLang="es-PR">
                <a:solidFill>
                  <a:srgbClr val="666699"/>
                </a:solidFill>
                <a:latin typeface="Verdana" panose="020B0604030504040204" pitchFamily="34" charset="0"/>
              </a:endParaRPr>
            </a:p>
          </p:txBody>
        </p:sp>
        <p:sp>
          <p:nvSpPr>
            <p:cNvPr id="29" name="Text Box 5"/>
            <p:cNvSpPr txBox="1">
              <a:spLocks noChangeArrowheads="1"/>
            </p:cNvSpPr>
            <p:nvPr/>
          </p:nvSpPr>
          <p:spPr bwMode="auto">
            <a:xfrm>
              <a:off x="710" y="2131"/>
              <a:ext cx="1351"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0" hangingPunct="0"/>
              <a:r>
                <a:rPr lang="es-PR" altLang="en-US" b="1" dirty="0" smtClean="0"/>
                <a:t>Apoyo continuo para el mejoramiento constante de la enseñanza, tomando en consideración el crecimiento académico de todos los estudiantes.</a:t>
              </a:r>
              <a:endParaRPr lang="en-US" altLang="es-PR" sz="1200" b="1" dirty="0"/>
            </a:p>
          </p:txBody>
        </p:sp>
      </p:grpSp>
    </p:spTree>
    <p:extLst>
      <p:ext uri="{BB962C8B-B14F-4D97-AF65-F5344CB8AC3E}">
        <p14:creationId xmlns:p14="http://schemas.microsoft.com/office/powerpoint/2010/main" val="167576436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062" y="1570038"/>
            <a:ext cx="8596668" cy="4488135"/>
          </a:xfrm>
        </p:spPr>
        <p:txBody>
          <a:bodyPr>
            <a:noAutofit/>
          </a:bodyPr>
          <a:lstStyle/>
          <a:p>
            <a:r>
              <a:rPr lang="es-ES" sz="2400" dirty="0">
                <a:latin typeface="Arial" panose="020B0604020202020204" pitchFamily="34" charset="0"/>
                <a:cs typeface="Arial" panose="020B0604020202020204" pitchFamily="34" charset="0"/>
              </a:rPr>
              <a:t>Desarrollar y promover programas de desarrollo profesional según las necesidades y prioridades del docente.</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Utilizar diversas medidas para evaluar la efectividad de los educadores incluido el crecimiento académico del estudiante.</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Ciclos de evaluación diferenciados para maestros y directores de escuela, tanto de nuevo ingreso como de experiencia.</a:t>
            </a:r>
          </a:p>
        </p:txBody>
      </p:sp>
      <p:sp>
        <p:nvSpPr>
          <p:cNvPr id="5" name="Title 2"/>
          <p:cNvSpPr>
            <a:spLocks noGrp="1"/>
          </p:cNvSpPr>
          <p:nvPr>
            <p:ph type="title"/>
          </p:nvPr>
        </p:nvSpPr>
        <p:spPr/>
        <p:txBody>
          <a:bodyPr/>
          <a:lstStyle/>
          <a:p>
            <a:pPr algn="ctr"/>
            <a:r>
              <a:rPr lang="en-US" altLang="es-PR" sz="4000" b="1" dirty="0" smtClean="0">
                <a:solidFill>
                  <a:schemeClr val="bg1">
                    <a:lumMod val="50000"/>
                  </a:schemeClr>
                </a:solidFill>
              </a:rPr>
              <a:t>El principio III de </a:t>
            </a:r>
            <a:r>
              <a:rPr lang="en-US" altLang="es-PR" sz="4000" b="1" dirty="0" err="1" smtClean="0">
                <a:solidFill>
                  <a:schemeClr val="bg1">
                    <a:lumMod val="50000"/>
                  </a:schemeClr>
                </a:solidFill>
              </a:rPr>
              <a:t>Flexibilidad</a:t>
            </a:r>
            <a:r>
              <a:rPr lang="en-US" altLang="es-PR" sz="4000" b="1" dirty="0" smtClean="0">
                <a:solidFill>
                  <a:schemeClr val="bg1">
                    <a:lumMod val="50000"/>
                  </a:schemeClr>
                </a:solidFill>
              </a:rPr>
              <a:t> </a:t>
            </a:r>
            <a:br>
              <a:rPr lang="en-US" altLang="es-PR" sz="4000" b="1" dirty="0" smtClean="0">
                <a:solidFill>
                  <a:schemeClr val="bg1">
                    <a:lumMod val="50000"/>
                  </a:schemeClr>
                </a:solidFill>
              </a:rPr>
            </a:br>
            <a:r>
              <a:rPr lang="en-US" altLang="es-PR" sz="4000" b="1" dirty="0" smtClean="0">
                <a:solidFill>
                  <a:schemeClr val="bg1">
                    <a:lumMod val="50000"/>
                  </a:schemeClr>
                </a:solidFill>
              </a:rPr>
              <a:t>se </a:t>
            </a:r>
            <a:r>
              <a:rPr lang="en-US" altLang="es-PR" sz="4000" b="1" dirty="0" err="1" smtClean="0">
                <a:solidFill>
                  <a:schemeClr val="bg1">
                    <a:lumMod val="50000"/>
                  </a:schemeClr>
                </a:solidFill>
              </a:rPr>
              <a:t>fundamenta</a:t>
            </a:r>
            <a:r>
              <a:rPr lang="en-US" altLang="es-PR" sz="4000" b="1" dirty="0" smtClean="0">
                <a:solidFill>
                  <a:schemeClr val="bg1">
                    <a:lumMod val="50000"/>
                  </a:schemeClr>
                </a:solidFill>
              </a:rPr>
              <a:t> </a:t>
            </a:r>
            <a:r>
              <a:rPr lang="en-US" altLang="es-PR" sz="4000" b="1" dirty="0" err="1" smtClean="0">
                <a:solidFill>
                  <a:schemeClr val="bg1">
                    <a:lumMod val="50000"/>
                  </a:schemeClr>
                </a:solidFill>
              </a:rPr>
              <a:t>en</a:t>
            </a:r>
            <a:r>
              <a:rPr lang="en-US" altLang="es-PR" sz="4000" b="1" dirty="0" smtClean="0">
                <a:solidFill>
                  <a:schemeClr val="bg1">
                    <a:lumMod val="50000"/>
                  </a:schemeClr>
                </a:solidFill>
              </a:rPr>
              <a:t>….</a:t>
            </a:r>
            <a:endParaRPr lang="en-US" altLang="es-PR" sz="4000" b="1" dirty="0">
              <a:solidFill>
                <a:schemeClr val="bg1">
                  <a:lumMod val="50000"/>
                </a:schemeClr>
              </a:solidFill>
            </a:endParaRPr>
          </a:p>
        </p:txBody>
      </p:sp>
    </p:spTree>
    <p:extLst>
      <p:ext uri="{BB962C8B-B14F-4D97-AF65-F5344CB8AC3E}">
        <p14:creationId xmlns:p14="http://schemas.microsoft.com/office/powerpoint/2010/main" val="287658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47"/>
          <p:cNvSpPr>
            <a:spLocks noGrp="1"/>
          </p:cNvSpPr>
          <p:nvPr>
            <p:ph type="title" idx="4294967295"/>
          </p:nvPr>
        </p:nvSpPr>
        <p:spPr>
          <a:xfrm>
            <a:off x="167924" y="187816"/>
            <a:ext cx="6373721" cy="838200"/>
          </a:xfrm>
        </p:spPr>
        <p:txBody>
          <a:bodyPr>
            <a:noAutofit/>
          </a:bodyPr>
          <a:lstStyle/>
          <a:p>
            <a:r>
              <a:rPr lang="en-US" altLang="es-PR" sz="3200" b="1" dirty="0">
                <a:solidFill>
                  <a:schemeClr val="bg1">
                    <a:lumMod val="50000"/>
                  </a:schemeClr>
                </a:solidFill>
              </a:rPr>
              <a:t>Principio III </a:t>
            </a:r>
            <a:r>
              <a:rPr lang="en-US" altLang="es-PR" sz="3200" b="1" dirty="0" err="1">
                <a:solidFill>
                  <a:schemeClr val="bg1">
                    <a:lumMod val="50000"/>
                  </a:schemeClr>
                </a:solidFill>
              </a:rPr>
              <a:t>Flexibilidad</a:t>
            </a:r>
            <a:r>
              <a:rPr lang="en-US" altLang="es-PR" sz="3200" b="1" dirty="0">
                <a:solidFill>
                  <a:schemeClr val="bg1">
                    <a:lumMod val="50000"/>
                  </a:schemeClr>
                </a:solidFill>
              </a:rPr>
              <a:t> </a:t>
            </a:r>
            <a:r>
              <a:rPr lang="en-US" altLang="es-PR" sz="3200" b="1" dirty="0" smtClean="0">
                <a:solidFill>
                  <a:schemeClr val="bg1">
                    <a:lumMod val="50000"/>
                  </a:schemeClr>
                </a:solidFill>
              </a:rPr>
              <a:t> </a:t>
            </a:r>
            <a:br>
              <a:rPr lang="en-US" altLang="es-PR" sz="3200" b="1" dirty="0" smtClean="0">
                <a:solidFill>
                  <a:schemeClr val="bg1">
                    <a:lumMod val="50000"/>
                  </a:schemeClr>
                </a:solidFill>
              </a:rPr>
            </a:br>
            <a:r>
              <a:rPr lang="en-US" altLang="es-PR" sz="3200" b="1" dirty="0" smtClean="0">
                <a:solidFill>
                  <a:schemeClr val="bg1">
                    <a:lumMod val="50000"/>
                  </a:schemeClr>
                </a:solidFill>
              </a:rPr>
              <a:t>¿</a:t>
            </a:r>
            <a:r>
              <a:rPr lang="en-US" altLang="es-PR" sz="3200" b="1" dirty="0" err="1">
                <a:solidFill>
                  <a:schemeClr val="bg1">
                    <a:lumMod val="50000"/>
                  </a:schemeClr>
                </a:solidFill>
              </a:rPr>
              <a:t>Dónde</a:t>
            </a:r>
            <a:r>
              <a:rPr lang="en-US" altLang="es-PR" sz="3200" b="1" dirty="0">
                <a:solidFill>
                  <a:schemeClr val="bg1">
                    <a:lumMod val="50000"/>
                  </a:schemeClr>
                </a:solidFill>
              </a:rPr>
              <a:t> </a:t>
            </a:r>
            <a:r>
              <a:rPr lang="en-US" altLang="es-PR" sz="3200" b="1" dirty="0" err="1">
                <a:solidFill>
                  <a:schemeClr val="bg1">
                    <a:lumMod val="50000"/>
                  </a:schemeClr>
                </a:solidFill>
              </a:rPr>
              <a:t>estamos</a:t>
            </a:r>
            <a:r>
              <a:rPr lang="en-US" altLang="es-PR" sz="3200" b="1" dirty="0">
                <a:solidFill>
                  <a:schemeClr val="bg1">
                    <a:lumMod val="50000"/>
                  </a:schemeClr>
                </a:solidFill>
              </a:rPr>
              <a:t>?</a:t>
            </a:r>
          </a:p>
        </p:txBody>
      </p:sp>
      <p:grpSp>
        <p:nvGrpSpPr>
          <p:cNvPr id="29700" name="Group 24"/>
          <p:cNvGrpSpPr>
            <a:grpSpLocks/>
          </p:cNvGrpSpPr>
          <p:nvPr/>
        </p:nvGrpSpPr>
        <p:grpSpPr bwMode="auto">
          <a:xfrm>
            <a:off x="167924" y="571500"/>
            <a:ext cx="9746252" cy="5469862"/>
            <a:chOff x="381" y="768"/>
            <a:chExt cx="4803" cy="3296"/>
          </a:xfrm>
        </p:grpSpPr>
        <p:sp>
          <p:nvSpPr>
            <p:cNvPr id="27" name="Freeform 3"/>
            <p:cNvSpPr>
              <a:spLocks/>
            </p:cNvSpPr>
            <p:nvPr/>
          </p:nvSpPr>
          <p:spPr bwMode="gray">
            <a:xfrm>
              <a:off x="3196" y="768"/>
              <a:ext cx="926" cy="72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3197BB">
                    <a:gamma/>
                    <a:tint val="90980"/>
                    <a:invGamma/>
                    <a:alpha val="32001"/>
                  </a:srgbClr>
                </a:gs>
                <a:gs pos="100000">
                  <a:srgbClr val="3197BB"/>
                </a:gs>
              </a:gsLst>
              <a:lin ang="0" scaled="1"/>
            </a:gradFill>
            <a:ln w="12700">
              <a:noFill/>
              <a:prstDash val="solid"/>
              <a:round/>
              <a:headEnd/>
              <a:tailEnd/>
            </a:ln>
          </p:spPr>
          <p:txBody>
            <a:bodyPr/>
            <a:lstStyle/>
            <a:p>
              <a:pPr>
                <a:defRPr/>
              </a:pPr>
              <a:endParaRPr lang="en-US" kern="0">
                <a:solidFill>
                  <a:srgbClr val="666699"/>
                </a:solidFill>
                <a:latin typeface="Arial" charset="0"/>
              </a:endParaRPr>
            </a:p>
          </p:txBody>
        </p:sp>
        <p:sp>
          <p:nvSpPr>
            <p:cNvPr id="28" name="AutoShape 4"/>
            <p:cNvSpPr>
              <a:spLocks noChangeArrowheads="1"/>
            </p:cNvSpPr>
            <p:nvPr/>
          </p:nvSpPr>
          <p:spPr bwMode="auto">
            <a:xfrm>
              <a:off x="2157" y="1671"/>
              <a:ext cx="1446" cy="2169"/>
            </a:xfrm>
            <a:prstGeom prst="roundRect">
              <a:avLst>
                <a:gd name="adj" fmla="val 4690"/>
              </a:avLst>
            </a:prstGeom>
            <a:noFill/>
            <a:ln w="57150">
              <a:solidFill>
                <a:srgbClr val="DF6C1D"/>
              </a:solidFill>
              <a:round/>
              <a:headEnd/>
              <a:tailEnd/>
            </a:ln>
            <a:effectLst/>
          </p:spPr>
          <p:txBody>
            <a:bodyPr wrap="none" anchor="ctr"/>
            <a:lstStyle/>
            <a:p>
              <a:pPr>
                <a:defRPr/>
              </a:pPr>
              <a:endParaRPr lang="en-US" kern="0">
                <a:solidFill>
                  <a:srgbClr val="666699"/>
                </a:solidFill>
                <a:latin typeface="Arial" charset="0"/>
              </a:endParaRPr>
            </a:p>
          </p:txBody>
        </p:sp>
        <p:sp>
          <p:nvSpPr>
            <p:cNvPr id="29" name="AutoShape 5"/>
            <p:cNvSpPr>
              <a:spLocks noChangeArrowheads="1"/>
            </p:cNvSpPr>
            <p:nvPr/>
          </p:nvSpPr>
          <p:spPr bwMode="gray">
            <a:xfrm>
              <a:off x="2304" y="1584"/>
              <a:ext cx="1174" cy="181"/>
            </a:xfrm>
            <a:prstGeom prst="roundRect">
              <a:avLst>
                <a:gd name="adj" fmla="val 50000"/>
              </a:avLst>
            </a:prstGeom>
            <a:gradFill rotWithShape="1">
              <a:gsLst>
                <a:gs pos="0">
                  <a:srgbClr val="DF6C1D">
                    <a:gamma/>
                    <a:shade val="46275"/>
                    <a:invGamma/>
                  </a:srgbClr>
                </a:gs>
                <a:gs pos="50000">
                  <a:srgbClr val="DF6C1D"/>
                </a:gs>
                <a:gs pos="100000">
                  <a:srgbClr val="DF6C1D">
                    <a:gamma/>
                    <a:shade val="46275"/>
                    <a:invGamma/>
                  </a:srgbClr>
                </a:gs>
              </a:gsLst>
              <a:lin ang="5400000" scaled="1"/>
            </a:gradFill>
            <a:ln w="9525">
              <a:noFill/>
              <a:round/>
              <a:headEnd/>
              <a:tailEnd/>
            </a:ln>
            <a:effectLst/>
          </p:spPr>
          <p:txBody>
            <a:bodyPr wrap="none" anchor="ctr"/>
            <a:lstStyle/>
            <a:p>
              <a:pPr>
                <a:defRPr/>
              </a:pPr>
              <a:endParaRPr lang="en-US" kern="0">
                <a:solidFill>
                  <a:srgbClr val="666699"/>
                </a:solidFill>
                <a:latin typeface="Arial" charset="0"/>
              </a:endParaRPr>
            </a:p>
          </p:txBody>
        </p:sp>
        <p:sp>
          <p:nvSpPr>
            <p:cNvPr id="30" name="AutoShape 6"/>
            <p:cNvSpPr>
              <a:spLocks noChangeArrowheads="1"/>
            </p:cNvSpPr>
            <p:nvPr/>
          </p:nvSpPr>
          <p:spPr bwMode="auto">
            <a:xfrm flipH="1">
              <a:off x="3360" y="1632"/>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1" name="AutoShape 7"/>
            <p:cNvSpPr>
              <a:spLocks noChangeArrowheads="1"/>
            </p:cNvSpPr>
            <p:nvPr/>
          </p:nvSpPr>
          <p:spPr bwMode="auto">
            <a:xfrm flipH="1">
              <a:off x="2358" y="1626"/>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2" name="AutoShape 8"/>
            <p:cNvSpPr>
              <a:spLocks noChangeArrowheads="1"/>
            </p:cNvSpPr>
            <p:nvPr/>
          </p:nvSpPr>
          <p:spPr bwMode="auto">
            <a:xfrm>
              <a:off x="3738" y="1355"/>
              <a:ext cx="1446" cy="2350"/>
            </a:xfrm>
            <a:prstGeom prst="roundRect">
              <a:avLst>
                <a:gd name="adj" fmla="val 4690"/>
              </a:avLst>
            </a:prstGeom>
            <a:noFill/>
            <a:ln w="57150">
              <a:solidFill>
                <a:srgbClr val="3197BB"/>
              </a:solidFill>
              <a:round/>
              <a:headEnd/>
              <a:tailEnd/>
            </a:ln>
            <a:effectLst/>
          </p:spPr>
          <p:txBody>
            <a:bodyPr wrap="none" anchor="ctr"/>
            <a:lstStyle/>
            <a:p>
              <a:pPr>
                <a:defRPr/>
              </a:pPr>
              <a:endParaRPr lang="en-US" kern="0">
                <a:solidFill>
                  <a:srgbClr val="666699"/>
                </a:solidFill>
                <a:latin typeface="Arial" charset="0"/>
              </a:endParaRPr>
            </a:p>
          </p:txBody>
        </p:sp>
        <p:sp>
          <p:nvSpPr>
            <p:cNvPr id="33" name="AutoShape 9"/>
            <p:cNvSpPr>
              <a:spLocks noChangeArrowheads="1"/>
            </p:cNvSpPr>
            <p:nvPr/>
          </p:nvSpPr>
          <p:spPr bwMode="gray">
            <a:xfrm>
              <a:off x="3874" y="1265"/>
              <a:ext cx="1173" cy="181"/>
            </a:xfrm>
            <a:prstGeom prst="roundRect">
              <a:avLst>
                <a:gd name="adj" fmla="val 50000"/>
              </a:avLst>
            </a:prstGeom>
            <a:gradFill rotWithShape="1">
              <a:gsLst>
                <a:gs pos="0">
                  <a:srgbClr val="3197BB">
                    <a:gamma/>
                    <a:shade val="46275"/>
                    <a:invGamma/>
                  </a:srgbClr>
                </a:gs>
                <a:gs pos="50000">
                  <a:srgbClr val="3197BB"/>
                </a:gs>
                <a:gs pos="100000">
                  <a:srgbClr val="3197BB">
                    <a:gamma/>
                    <a:shade val="46275"/>
                    <a:invGamma/>
                  </a:srgbClr>
                </a:gs>
              </a:gsLst>
              <a:lin ang="5400000" scaled="1"/>
            </a:gradFill>
            <a:ln w="9525">
              <a:noFill/>
              <a:round/>
              <a:headEnd/>
              <a:tailEnd/>
            </a:ln>
            <a:effectLst/>
          </p:spPr>
          <p:txBody>
            <a:bodyPr wrap="none" anchor="ctr"/>
            <a:lstStyle/>
            <a:p>
              <a:pPr>
                <a:defRPr/>
              </a:pPr>
              <a:endParaRPr lang="en-US" kern="0">
                <a:solidFill>
                  <a:srgbClr val="666699"/>
                </a:solidFill>
                <a:latin typeface="Arial" charset="0"/>
              </a:endParaRPr>
            </a:p>
          </p:txBody>
        </p:sp>
        <p:sp>
          <p:nvSpPr>
            <p:cNvPr id="34" name="AutoShape 10"/>
            <p:cNvSpPr>
              <a:spLocks noChangeArrowheads="1"/>
            </p:cNvSpPr>
            <p:nvPr/>
          </p:nvSpPr>
          <p:spPr bwMode="auto">
            <a:xfrm flipH="1">
              <a:off x="4936" y="1310"/>
              <a:ext cx="45" cy="90"/>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5" name="AutoShape 11"/>
            <p:cNvSpPr>
              <a:spLocks noChangeArrowheads="1"/>
            </p:cNvSpPr>
            <p:nvPr/>
          </p:nvSpPr>
          <p:spPr bwMode="auto">
            <a:xfrm flipH="1">
              <a:off x="3939" y="1310"/>
              <a:ext cx="45" cy="90"/>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6" name="Freeform 12"/>
            <p:cNvSpPr>
              <a:spLocks/>
            </p:cNvSpPr>
            <p:nvPr/>
          </p:nvSpPr>
          <p:spPr bwMode="gray">
            <a:xfrm>
              <a:off x="1570" y="1084"/>
              <a:ext cx="924" cy="72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878FA5">
                    <a:gamma/>
                    <a:tint val="57647"/>
                    <a:invGamma/>
                    <a:alpha val="32001"/>
                  </a:srgbClr>
                </a:gs>
                <a:gs pos="100000">
                  <a:srgbClr val="878FA5"/>
                </a:gs>
              </a:gsLst>
              <a:lin ang="0" scaled="1"/>
            </a:gradFill>
            <a:ln w="12700">
              <a:noFill/>
              <a:prstDash val="solid"/>
              <a:round/>
              <a:headEnd/>
              <a:tailEnd/>
            </a:ln>
          </p:spPr>
          <p:txBody>
            <a:bodyPr/>
            <a:lstStyle/>
            <a:p>
              <a:pPr>
                <a:defRPr/>
              </a:pPr>
              <a:endParaRPr lang="en-US" kern="0">
                <a:solidFill>
                  <a:srgbClr val="666699"/>
                </a:solidFill>
                <a:latin typeface="Arial" charset="0"/>
              </a:endParaRPr>
            </a:p>
          </p:txBody>
        </p:sp>
        <p:sp>
          <p:nvSpPr>
            <p:cNvPr id="37" name="Text Box 13"/>
            <p:cNvSpPr txBox="1">
              <a:spLocks noChangeArrowheads="1"/>
            </p:cNvSpPr>
            <p:nvPr/>
          </p:nvSpPr>
          <p:spPr bwMode="gray">
            <a:xfrm>
              <a:off x="2583" y="1566"/>
              <a:ext cx="594" cy="194"/>
            </a:xfrm>
            <a:prstGeom prst="rect">
              <a:avLst/>
            </a:prstGeom>
            <a:noFill/>
            <a:ln w="9525" algn="ctr">
              <a:noFill/>
              <a:miter lim="800000"/>
              <a:headEnd/>
              <a:tailEnd/>
            </a:ln>
            <a:effectLst/>
          </p:spPr>
          <p:txBody>
            <a:bodyPr wrap="none">
              <a:spAutoFit/>
            </a:bodyPr>
            <a:lstStyle/>
            <a:p>
              <a:pPr algn="ctr" eaLnBrk="0" hangingPunct="0">
                <a:defRPr/>
              </a:pPr>
              <a:r>
                <a:rPr lang="en-US" sz="1400" kern="0" dirty="0">
                  <a:solidFill>
                    <a:srgbClr val="FFFFFF"/>
                  </a:solidFill>
                  <a:latin typeface="Arial" charset="0"/>
                </a:rPr>
                <a:t>2014-2015</a:t>
              </a:r>
            </a:p>
          </p:txBody>
        </p:sp>
        <p:sp>
          <p:nvSpPr>
            <p:cNvPr id="38" name="Text Box 14"/>
            <p:cNvSpPr txBox="1">
              <a:spLocks noChangeArrowheads="1"/>
            </p:cNvSpPr>
            <p:nvPr/>
          </p:nvSpPr>
          <p:spPr bwMode="gray">
            <a:xfrm>
              <a:off x="4167" y="1254"/>
              <a:ext cx="594" cy="194"/>
            </a:xfrm>
            <a:prstGeom prst="rect">
              <a:avLst/>
            </a:prstGeom>
            <a:noFill/>
            <a:ln w="9525" algn="ctr">
              <a:noFill/>
              <a:miter lim="800000"/>
              <a:headEnd/>
              <a:tailEnd/>
            </a:ln>
            <a:effectLst/>
          </p:spPr>
          <p:txBody>
            <a:bodyPr wrap="none">
              <a:spAutoFit/>
            </a:bodyPr>
            <a:lstStyle/>
            <a:p>
              <a:pPr algn="ctr" eaLnBrk="0" hangingPunct="0">
                <a:defRPr/>
              </a:pPr>
              <a:r>
                <a:rPr lang="en-US" sz="1400" kern="0" dirty="0">
                  <a:solidFill>
                    <a:srgbClr val="FFFFFF"/>
                  </a:solidFill>
                  <a:latin typeface="Arial" charset="0"/>
                </a:rPr>
                <a:t>2015-2016</a:t>
              </a:r>
            </a:p>
          </p:txBody>
        </p:sp>
        <p:grpSp>
          <p:nvGrpSpPr>
            <p:cNvPr id="29713" name="Group 15"/>
            <p:cNvGrpSpPr>
              <a:grpSpLocks/>
            </p:cNvGrpSpPr>
            <p:nvPr/>
          </p:nvGrpSpPr>
          <p:grpSpPr bwMode="auto">
            <a:xfrm>
              <a:off x="381" y="1734"/>
              <a:ext cx="1641" cy="2330"/>
              <a:chOff x="381" y="1734"/>
              <a:chExt cx="1641" cy="2330"/>
            </a:xfrm>
          </p:grpSpPr>
          <p:sp>
            <p:nvSpPr>
              <p:cNvPr id="42" name="AutoShape 16"/>
              <p:cNvSpPr>
                <a:spLocks noChangeArrowheads="1"/>
              </p:cNvSpPr>
              <p:nvPr/>
            </p:nvSpPr>
            <p:spPr bwMode="auto">
              <a:xfrm>
                <a:off x="480" y="1813"/>
                <a:ext cx="1542" cy="2251"/>
              </a:xfrm>
              <a:prstGeom prst="roundRect">
                <a:avLst>
                  <a:gd name="adj" fmla="val 4690"/>
                </a:avLst>
              </a:prstGeom>
              <a:noFill/>
              <a:ln w="57150">
                <a:solidFill>
                  <a:srgbClr val="878FA5"/>
                </a:solidFill>
                <a:round/>
                <a:headEnd/>
                <a:tailEnd/>
              </a:ln>
              <a:effectLst/>
            </p:spPr>
            <p:txBody>
              <a:bodyPr wrap="none" anchor="ctr"/>
              <a:lstStyle/>
              <a:p>
                <a:pPr>
                  <a:defRPr/>
                </a:pPr>
                <a:endParaRPr lang="en-US" kern="0">
                  <a:solidFill>
                    <a:srgbClr val="666699"/>
                  </a:solidFill>
                  <a:latin typeface="Arial" charset="0"/>
                </a:endParaRPr>
              </a:p>
            </p:txBody>
          </p:sp>
          <p:sp>
            <p:nvSpPr>
              <p:cNvPr id="43" name="AutoShape 17"/>
              <p:cNvSpPr>
                <a:spLocks noChangeArrowheads="1"/>
              </p:cNvSpPr>
              <p:nvPr/>
            </p:nvSpPr>
            <p:spPr bwMode="gray">
              <a:xfrm>
                <a:off x="705" y="1734"/>
                <a:ext cx="1174" cy="181"/>
              </a:xfrm>
              <a:prstGeom prst="roundRect">
                <a:avLst>
                  <a:gd name="adj" fmla="val 50000"/>
                </a:avLst>
              </a:prstGeom>
              <a:gradFill rotWithShape="1">
                <a:gsLst>
                  <a:gs pos="0">
                    <a:srgbClr val="878FA5">
                      <a:gamma/>
                      <a:shade val="38824"/>
                      <a:invGamma/>
                    </a:srgbClr>
                  </a:gs>
                  <a:gs pos="50000">
                    <a:srgbClr val="878FA5"/>
                  </a:gs>
                  <a:gs pos="100000">
                    <a:srgbClr val="878FA5">
                      <a:gamma/>
                      <a:shade val="38824"/>
                      <a:invGamma/>
                    </a:srgbClr>
                  </a:gs>
                </a:gsLst>
                <a:lin ang="5400000" scaled="1"/>
              </a:gradFill>
              <a:ln w="9525">
                <a:noFill/>
                <a:round/>
                <a:headEnd/>
                <a:tailEnd/>
              </a:ln>
              <a:effectLst/>
            </p:spPr>
            <p:txBody>
              <a:bodyPr wrap="none" anchor="ctr"/>
              <a:lstStyle/>
              <a:p>
                <a:pPr>
                  <a:defRPr/>
                </a:pPr>
                <a:endParaRPr lang="en-US" kern="0">
                  <a:solidFill>
                    <a:srgbClr val="666699"/>
                  </a:solidFill>
                  <a:latin typeface="Arial" charset="0"/>
                </a:endParaRPr>
              </a:p>
            </p:txBody>
          </p:sp>
          <p:sp>
            <p:nvSpPr>
              <p:cNvPr id="44" name="AutoShape 18"/>
              <p:cNvSpPr>
                <a:spLocks noChangeArrowheads="1"/>
              </p:cNvSpPr>
              <p:nvPr/>
            </p:nvSpPr>
            <p:spPr bwMode="auto">
              <a:xfrm flipH="1">
                <a:off x="1773" y="1897"/>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45" name="AutoShape 19"/>
              <p:cNvSpPr>
                <a:spLocks noChangeArrowheads="1"/>
              </p:cNvSpPr>
              <p:nvPr/>
            </p:nvSpPr>
            <p:spPr bwMode="auto">
              <a:xfrm flipH="1">
                <a:off x="776" y="1897"/>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46" name="Text Box 20"/>
              <p:cNvSpPr txBox="1">
                <a:spLocks noChangeArrowheads="1"/>
              </p:cNvSpPr>
              <p:nvPr/>
            </p:nvSpPr>
            <p:spPr bwMode="gray">
              <a:xfrm>
                <a:off x="995" y="1739"/>
                <a:ext cx="594" cy="194"/>
              </a:xfrm>
              <a:prstGeom prst="rect">
                <a:avLst/>
              </a:prstGeom>
              <a:noFill/>
              <a:ln w="9525" algn="ctr">
                <a:noFill/>
                <a:miter lim="800000"/>
                <a:headEnd/>
                <a:tailEnd/>
              </a:ln>
              <a:effectLst/>
            </p:spPr>
            <p:txBody>
              <a:bodyPr wrap="none">
                <a:spAutoFit/>
              </a:bodyPr>
              <a:lstStyle/>
              <a:p>
                <a:pPr algn="ctr" eaLnBrk="0" hangingPunct="0">
                  <a:defRPr/>
                </a:pPr>
                <a:r>
                  <a:rPr lang="en-US" sz="1400" kern="0" dirty="0">
                    <a:solidFill>
                      <a:srgbClr val="FFFFFF"/>
                    </a:solidFill>
                    <a:latin typeface="Arial" charset="0"/>
                  </a:rPr>
                  <a:t>2013-2014</a:t>
                </a:r>
              </a:p>
            </p:txBody>
          </p:sp>
          <p:sp>
            <p:nvSpPr>
              <p:cNvPr id="47" name="Text Box 21"/>
              <p:cNvSpPr txBox="1">
                <a:spLocks noChangeArrowheads="1"/>
              </p:cNvSpPr>
              <p:nvPr/>
            </p:nvSpPr>
            <p:spPr bwMode="auto">
              <a:xfrm>
                <a:off x="381" y="2022"/>
                <a:ext cx="1600" cy="1524"/>
              </a:xfrm>
              <a:prstGeom prst="rect">
                <a:avLst/>
              </a:prstGeom>
              <a:noFill/>
              <a:ln w="9525" algn="ctr">
                <a:noFill/>
                <a:miter lim="800000"/>
                <a:headEnd/>
                <a:tailEnd/>
              </a:ln>
              <a:effectLst/>
            </p:spPr>
            <p:txBody>
              <a:bodyPr>
                <a:spAutoFit/>
              </a:bodyPr>
              <a:lstStyle/>
              <a:p>
                <a:pPr marL="274320" lvl="1" algn="just">
                  <a:defRPr/>
                </a:pPr>
                <a:r>
                  <a:rPr lang="es-PR" sz="1400" kern="0" dirty="0">
                    <a:latin typeface="Arial" charset="0"/>
                  </a:rPr>
                  <a:t>*Implementación del piloto a las Escuelas </a:t>
                </a:r>
                <a:r>
                  <a:rPr lang="es-PR" sz="1400" kern="0" dirty="0" smtClean="0">
                    <a:latin typeface="Arial" charset="0"/>
                  </a:rPr>
                  <a:t>Prioridad SIG.</a:t>
                </a:r>
                <a:endParaRPr lang="es-PR" sz="1400" kern="0" dirty="0">
                  <a:latin typeface="Arial" charset="0"/>
                </a:endParaRPr>
              </a:p>
              <a:p>
                <a:pPr marL="274320" lvl="1" algn="just">
                  <a:defRPr/>
                </a:pPr>
                <a:endParaRPr lang="es-PR" sz="1400" kern="0" dirty="0">
                  <a:latin typeface="Arial" charset="0"/>
                </a:endParaRPr>
              </a:p>
              <a:p>
                <a:pPr marL="274320" lvl="1" algn="just">
                  <a:defRPr/>
                </a:pPr>
                <a:r>
                  <a:rPr lang="es-PR" sz="1400" kern="0" dirty="0">
                    <a:latin typeface="Arial" charset="0"/>
                  </a:rPr>
                  <a:t>*Constitución de comités de asesores y grupos focales para evaluar la implementación del sistema de evaluación y el desarrollo profesional.</a:t>
                </a:r>
              </a:p>
              <a:p>
                <a:pPr marL="274320" lvl="1" algn="just">
                  <a:defRPr/>
                </a:pPr>
                <a:endParaRPr lang="es-PR" sz="1400" kern="0" dirty="0">
                  <a:latin typeface="Arial" charset="0"/>
                </a:endParaRPr>
              </a:p>
              <a:p>
                <a:pPr marL="274320" lvl="1" algn="just">
                  <a:defRPr/>
                </a:pPr>
                <a:r>
                  <a:rPr lang="es-PR" sz="1400" kern="0" dirty="0">
                    <a:latin typeface="Arial" charset="0"/>
                    <a:ea typeface="Times New Roman"/>
                    <a:cs typeface="Calibri"/>
                  </a:rPr>
                  <a:t>*Continúa la revisión de los reglamentos y los instrumentos de evaluación.</a:t>
                </a:r>
                <a:endParaRPr lang="es-PR" sz="1400" i="1" kern="0" dirty="0">
                  <a:latin typeface="Arial" charset="0"/>
                  <a:ea typeface="Times New Roman"/>
                  <a:cs typeface="Calibri"/>
                </a:endParaRPr>
              </a:p>
            </p:txBody>
          </p:sp>
        </p:grpSp>
        <p:sp>
          <p:nvSpPr>
            <p:cNvPr id="40" name="Text Box 22"/>
            <p:cNvSpPr txBox="1">
              <a:spLocks noChangeArrowheads="1"/>
            </p:cNvSpPr>
            <p:nvPr/>
          </p:nvSpPr>
          <p:spPr bwMode="auto">
            <a:xfrm>
              <a:off x="2076" y="1860"/>
              <a:ext cx="1446" cy="1647"/>
            </a:xfrm>
            <a:prstGeom prst="rect">
              <a:avLst/>
            </a:prstGeom>
            <a:noFill/>
            <a:ln w="9525" algn="ctr">
              <a:noFill/>
              <a:miter lim="800000"/>
              <a:headEnd/>
              <a:tailEnd/>
            </a:ln>
            <a:effectLst/>
          </p:spPr>
          <p:txBody>
            <a:bodyPr>
              <a:spAutoFit/>
            </a:bodyPr>
            <a:lstStyle/>
            <a:p>
              <a:pPr marL="274320" lvl="1" algn="just">
                <a:defRPr/>
              </a:pPr>
              <a:r>
                <a:rPr lang="es-PR" sz="1400" kern="0" dirty="0" smtClean="0">
                  <a:solidFill>
                    <a:srgbClr val="666699"/>
                  </a:solidFill>
                  <a:latin typeface="Arial" charset="0"/>
                </a:rPr>
                <a:t>*</a:t>
              </a:r>
              <a:r>
                <a:rPr lang="es-PR" sz="1400" kern="0" dirty="0" smtClean="0">
                  <a:latin typeface="Arial" charset="0"/>
                </a:rPr>
                <a:t>Implementación del piloto en las escuelas enfoque, prioridad y de excelencia.</a:t>
              </a:r>
            </a:p>
            <a:p>
              <a:pPr marL="274320" lvl="1" algn="just">
                <a:defRPr/>
              </a:pPr>
              <a:endParaRPr lang="es-PR" sz="1400" kern="0" dirty="0">
                <a:latin typeface="Arial" charset="0"/>
              </a:endParaRPr>
            </a:p>
            <a:p>
              <a:pPr marL="274320" lvl="1" algn="just">
                <a:defRPr/>
              </a:pPr>
              <a:r>
                <a:rPr lang="es-PR" sz="1400" kern="0" dirty="0">
                  <a:latin typeface="Arial" charset="0"/>
                </a:rPr>
                <a:t>*Implementación de los instrumentos de evaluación a </a:t>
              </a:r>
              <a:r>
                <a:rPr lang="es-PR" sz="1400" kern="0" dirty="0" smtClean="0">
                  <a:latin typeface="Arial" charset="0"/>
                </a:rPr>
                <a:t>escuelas participantes del piloto.</a:t>
              </a:r>
            </a:p>
            <a:p>
              <a:pPr marL="274320" lvl="1" algn="just">
                <a:defRPr/>
              </a:pPr>
              <a:endParaRPr lang="es-PR" sz="1400" kern="0" dirty="0">
                <a:latin typeface="Arial" charset="0"/>
              </a:endParaRPr>
            </a:p>
            <a:p>
              <a:pPr marL="274320" lvl="1" algn="just">
                <a:defRPr/>
              </a:pPr>
              <a:r>
                <a:rPr lang="es-PR" sz="1400" kern="0" dirty="0" smtClean="0">
                  <a:latin typeface="Arial" charset="0"/>
                </a:rPr>
                <a:t>*Aplicar el instrumento de evaluación como Piloto para validar la fórmula en mayor cantidad de escuelas.</a:t>
              </a:r>
              <a:endParaRPr lang="es-PR" sz="1400" kern="0" dirty="0">
                <a:latin typeface="Arial" charset="0"/>
              </a:endParaRPr>
            </a:p>
          </p:txBody>
        </p:sp>
        <p:sp>
          <p:nvSpPr>
            <p:cNvPr id="41" name="Text Box 23"/>
            <p:cNvSpPr txBox="1">
              <a:spLocks noChangeArrowheads="1"/>
            </p:cNvSpPr>
            <p:nvPr/>
          </p:nvSpPr>
          <p:spPr bwMode="auto">
            <a:xfrm>
              <a:off x="3703" y="1585"/>
              <a:ext cx="1344" cy="2133"/>
            </a:xfrm>
            <a:prstGeom prst="rect">
              <a:avLst/>
            </a:prstGeom>
            <a:noFill/>
            <a:ln w="9525" algn="ctr">
              <a:noFill/>
              <a:miter lim="800000"/>
              <a:headEnd/>
              <a:tailEnd/>
            </a:ln>
            <a:effectLst/>
          </p:spPr>
          <p:txBody>
            <a:bodyPr>
              <a:spAutoFit/>
            </a:bodyPr>
            <a:lstStyle/>
            <a:p>
              <a:pPr marL="274320" lvl="1" algn="just">
                <a:defRPr/>
              </a:pPr>
              <a:r>
                <a:rPr lang="es-PR" sz="1400" kern="0" dirty="0">
                  <a:solidFill>
                    <a:srgbClr val="666699"/>
                  </a:solidFill>
                  <a:latin typeface="Arial" charset="0"/>
                  <a:ea typeface="Times New Roman"/>
                  <a:cs typeface="Calibri"/>
                </a:rPr>
                <a:t>*</a:t>
              </a:r>
              <a:r>
                <a:rPr lang="es-PR" sz="1400" kern="0" dirty="0" smtClean="0">
                  <a:latin typeface="Arial" charset="0"/>
                  <a:ea typeface="Times New Roman"/>
                  <a:cs typeface="Calibri"/>
                </a:rPr>
                <a:t>Implementación de un proyecto piloto del sistema </a:t>
              </a:r>
              <a:r>
                <a:rPr lang="es-PR" sz="1400" kern="0" dirty="0">
                  <a:latin typeface="Arial" charset="0"/>
                  <a:ea typeface="Times New Roman"/>
                  <a:cs typeface="Calibri"/>
                </a:rPr>
                <a:t>de </a:t>
              </a:r>
              <a:r>
                <a:rPr lang="es-PR" sz="1400" kern="0" dirty="0" smtClean="0">
                  <a:latin typeface="Arial" charset="0"/>
                  <a:ea typeface="Times New Roman"/>
                  <a:cs typeface="Calibri"/>
                </a:rPr>
                <a:t>apoyo  en todas las escuelas públicas </a:t>
              </a:r>
              <a:r>
                <a:rPr lang="es-PR" sz="1400" kern="0" dirty="0">
                  <a:latin typeface="Arial" charset="0"/>
                  <a:ea typeface="Times New Roman"/>
                  <a:cs typeface="Calibri"/>
                </a:rPr>
                <a:t>de Puerto Rico</a:t>
              </a:r>
              <a:r>
                <a:rPr lang="es-PR" sz="1400" kern="0" dirty="0" smtClean="0">
                  <a:latin typeface="Arial" charset="0"/>
                  <a:ea typeface="Times New Roman"/>
                  <a:cs typeface="Calibri"/>
                </a:rPr>
                <a:t>.</a:t>
              </a:r>
            </a:p>
            <a:p>
              <a:pPr marL="274320" lvl="1" algn="just">
                <a:defRPr/>
              </a:pPr>
              <a:endParaRPr lang="es-PR" sz="1400" kern="0" dirty="0">
                <a:latin typeface="Arial" charset="0"/>
                <a:ea typeface="Times New Roman"/>
                <a:cs typeface="Calibri"/>
              </a:endParaRPr>
            </a:p>
            <a:p>
              <a:pPr marL="274320" lvl="1" algn="just">
                <a:defRPr/>
              </a:pPr>
              <a:r>
                <a:rPr lang="es-PR" sz="1400" kern="0" dirty="0" smtClean="0">
                  <a:latin typeface="Arial" charset="0"/>
                  <a:ea typeface="Times New Roman"/>
                  <a:cs typeface="Calibri"/>
                </a:rPr>
                <a:t>*Todos los maestros y directores de escuela serán evaluados.</a:t>
              </a:r>
              <a:endParaRPr lang="es-PR" sz="1400" kern="0" dirty="0">
                <a:latin typeface="Arial" charset="0"/>
                <a:ea typeface="Times New Roman"/>
                <a:cs typeface="Calibri"/>
              </a:endParaRPr>
            </a:p>
            <a:p>
              <a:pPr marL="274320" lvl="1" algn="just">
                <a:defRPr/>
              </a:pPr>
              <a:endParaRPr lang="es-PR" sz="1400" kern="0" dirty="0">
                <a:latin typeface="Arial" charset="0"/>
                <a:ea typeface="Times New Roman"/>
                <a:cs typeface="Calibri"/>
              </a:endParaRPr>
            </a:p>
            <a:p>
              <a:pPr marL="274320" lvl="1" algn="just">
                <a:defRPr/>
              </a:pPr>
              <a:r>
                <a:rPr lang="es-PR" sz="1400" kern="0" dirty="0">
                  <a:latin typeface="Arial" charset="0"/>
                </a:rPr>
                <a:t>*20% de la evaluación del maestro y el director de escuela estará basada en </a:t>
              </a:r>
              <a:r>
                <a:rPr lang="es-PR" sz="1400" kern="0" dirty="0" smtClean="0">
                  <a:latin typeface="Arial" charset="0"/>
                </a:rPr>
                <a:t>el crecimiento académico </a:t>
              </a:r>
              <a:r>
                <a:rPr lang="es-PR" sz="1400" kern="0" dirty="0">
                  <a:latin typeface="Arial" charset="0"/>
                </a:rPr>
                <a:t>de los </a:t>
              </a:r>
              <a:r>
                <a:rPr lang="es-PR" sz="1400" kern="0" dirty="0" smtClean="0">
                  <a:latin typeface="Arial" charset="0"/>
                </a:rPr>
                <a:t>estudiantes solo para efectos del piloto. </a:t>
              </a:r>
              <a:endParaRPr lang="es-PR" sz="1400" kern="0" dirty="0">
                <a:latin typeface="Arial" charset="0"/>
              </a:endParaRPr>
            </a:p>
          </p:txBody>
        </p:sp>
      </p:grpSp>
    </p:spTree>
    <p:extLst>
      <p:ext uri="{BB962C8B-B14F-4D97-AF65-F5344CB8AC3E}">
        <p14:creationId xmlns:p14="http://schemas.microsoft.com/office/powerpoint/2010/main" val="384624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47"/>
          <p:cNvSpPr>
            <a:spLocks noGrp="1"/>
          </p:cNvSpPr>
          <p:nvPr>
            <p:ph type="title" idx="4294967295"/>
          </p:nvPr>
        </p:nvSpPr>
        <p:spPr>
          <a:xfrm>
            <a:off x="1" y="228600"/>
            <a:ext cx="6304228" cy="838200"/>
          </a:xfrm>
        </p:spPr>
        <p:txBody>
          <a:bodyPr>
            <a:noAutofit/>
          </a:bodyPr>
          <a:lstStyle/>
          <a:p>
            <a:r>
              <a:rPr lang="en-US" altLang="es-PR" sz="3200" b="1" dirty="0">
                <a:solidFill>
                  <a:schemeClr val="bg1">
                    <a:lumMod val="50000"/>
                  </a:schemeClr>
                </a:solidFill>
              </a:rPr>
              <a:t>Principio III </a:t>
            </a:r>
            <a:r>
              <a:rPr lang="en-US" altLang="es-PR" sz="3200" b="1" dirty="0" err="1">
                <a:solidFill>
                  <a:schemeClr val="bg1">
                    <a:lumMod val="50000"/>
                  </a:schemeClr>
                </a:solidFill>
              </a:rPr>
              <a:t>Flexibilidad</a:t>
            </a:r>
            <a:r>
              <a:rPr lang="en-US" altLang="es-PR" sz="3200" b="1" dirty="0">
                <a:solidFill>
                  <a:schemeClr val="bg1">
                    <a:lumMod val="50000"/>
                  </a:schemeClr>
                </a:solidFill>
              </a:rPr>
              <a:t> </a:t>
            </a:r>
            <a:r>
              <a:rPr lang="en-US" altLang="es-PR" sz="3200" b="1" dirty="0" smtClean="0">
                <a:solidFill>
                  <a:schemeClr val="bg1">
                    <a:lumMod val="50000"/>
                  </a:schemeClr>
                </a:solidFill>
              </a:rPr>
              <a:t/>
            </a:r>
            <a:br>
              <a:rPr lang="en-US" altLang="es-PR" sz="3200" b="1" dirty="0" smtClean="0">
                <a:solidFill>
                  <a:schemeClr val="bg1">
                    <a:lumMod val="50000"/>
                  </a:schemeClr>
                </a:solidFill>
              </a:rPr>
            </a:br>
            <a:r>
              <a:rPr lang="en-US" altLang="es-PR" sz="3200" b="1" dirty="0" smtClean="0">
                <a:solidFill>
                  <a:schemeClr val="bg1">
                    <a:lumMod val="50000"/>
                  </a:schemeClr>
                </a:solidFill>
              </a:rPr>
              <a:t>¿</a:t>
            </a:r>
            <a:r>
              <a:rPr lang="en-US" altLang="es-PR" sz="3200" b="1" dirty="0" err="1">
                <a:solidFill>
                  <a:schemeClr val="bg1">
                    <a:lumMod val="50000"/>
                  </a:schemeClr>
                </a:solidFill>
              </a:rPr>
              <a:t>Hacía</a:t>
            </a:r>
            <a:r>
              <a:rPr lang="en-US" altLang="es-PR" sz="3200" b="1" dirty="0">
                <a:solidFill>
                  <a:schemeClr val="bg1">
                    <a:lumMod val="50000"/>
                  </a:schemeClr>
                </a:solidFill>
              </a:rPr>
              <a:t> </a:t>
            </a:r>
            <a:r>
              <a:rPr lang="en-US" altLang="es-PR" sz="3200" b="1" dirty="0" err="1">
                <a:solidFill>
                  <a:schemeClr val="bg1">
                    <a:lumMod val="50000"/>
                  </a:schemeClr>
                </a:solidFill>
              </a:rPr>
              <a:t>dónde</a:t>
            </a:r>
            <a:r>
              <a:rPr lang="en-US" altLang="es-PR" sz="3200" b="1" dirty="0">
                <a:solidFill>
                  <a:schemeClr val="bg1">
                    <a:lumMod val="50000"/>
                  </a:schemeClr>
                </a:solidFill>
              </a:rPr>
              <a:t> </a:t>
            </a:r>
            <a:r>
              <a:rPr lang="en-US" altLang="es-PR" sz="3200" b="1" dirty="0" err="1">
                <a:solidFill>
                  <a:schemeClr val="bg1">
                    <a:lumMod val="50000"/>
                  </a:schemeClr>
                </a:solidFill>
              </a:rPr>
              <a:t>vamos</a:t>
            </a:r>
            <a:r>
              <a:rPr lang="en-US" altLang="es-PR" sz="3200" b="1" dirty="0">
                <a:solidFill>
                  <a:schemeClr val="bg1">
                    <a:lumMod val="50000"/>
                  </a:schemeClr>
                </a:solidFill>
              </a:rPr>
              <a:t>?</a:t>
            </a:r>
          </a:p>
        </p:txBody>
      </p:sp>
      <p:grpSp>
        <p:nvGrpSpPr>
          <p:cNvPr id="29700" name="Group 24"/>
          <p:cNvGrpSpPr>
            <a:grpSpLocks/>
          </p:cNvGrpSpPr>
          <p:nvPr/>
        </p:nvGrpSpPr>
        <p:grpSpPr bwMode="auto">
          <a:xfrm>
            <a:off x="251049" y="437199"/>
            <a:ext cx="10306113" cy="5791200"/>
            <a:chOff x="381" y="768"/>
            <a:chExt cx="4803" cy="3296"/>
          </a:xfrm>
        </p:grpSpPr>
        <p:sp>
          <p:nvSpPr>
            <p:cNvPr id="27" name="Freeform 3"/>
            <p:cNvSpPr>
              <a:spLocks/>
            </p:cNvSpPr>
            <p:nvPr/>
          </p:nvSpPr>
          <p:spPr bwMode="gray">
            <a:xfrm>
              <a:off x="3196" y="768"/>
              <a:ext cx="926" cy="72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3197BB">
                    <a:gamma/>
                    <a:tint val="90980"/>
                    <a:invGamma/>
                    <a:alpha val="32001"/>
                  </a:srgbClr>
                </a:gs>
                <a:gs pos="100000">
                  <a:srgbClr val="3197BB"/>
                </a:gs>
              </a:gsLst>
              <a:lin ang="0" scaled="1"/>
            </a:gradFill>
            <a:ln w="12700">
              <a:noFill/>
              <a:prstDash val="solid"/>
              <a:round/>
              <a:headEnd/>
              <a:tailEnd/>
            </a:ln>
          </p:spPr>
          <p:txBody>
            <a:bodyPr/>
            <a:lstStyle/>
            <a:p>
              <a:pPr>
                <a:defRPr/>
              </a:pPr>
              <a:endParaRPr lang="en-US" kern="0">
                <a:solidFill>
                  <a:srgbClr val="666699"/>
                </a:solidFill>
                <a:latin typeface="Arial" charset="0"/>
              </a:endParaRPr>
            </a:p>
          </p:txBody>
        </p:sp>
        <p:sp>
          <p:nvSpPr>
            <p:cNvPr id="28" name="AutoShape 4"/>
            <p:cNvSpPr>
              <a:spLocks noChangeArrowheads="1"/>
            </p:cNvSpPr>
            <p:nvPr/>
          </p:nvSpPr>
          <p:spPr bwMode="auto">
            <a:xfrm>
              <a:off x="2157" y="1671"/>
              <a:ext cx="1465" cy="2169"/>
            </a:xfrm>
            <a:prstGeom prst="roundRect">
              <a:avLst>
                <a:gd name="adj" fmla="val 4690"/>
              </a:avLst>
            </a:prstGeom>
            <a:noFill/>
            <a:ln w="57150">
              <a:solidFill>
                <a:srgbClr val="DF6C1D"/>
              </a:solidFill>
              <a:round/>
              <a:headEnd/>
              <a:tailEnd/>
            </a:ln>
            <a:effectLst/>
          </p:spPr>
          <p:txBody>
            <a:bodyPr wrap="none" anchor="ctr"/>
            <a:lstStyle/>
            <a:p>
              <a:pPr>
                <a:defRPr/>
              </a:pPr>
              <a:endParaRPr lang="en-US" kern="0">
                <a:solidFill>
                  <a:srgbClr val="666699"/>
                </a:solidFill>
                <a:latin typeface="Arial" charset="0"/>
              </a:endParaRPr>
            </a:p>
          </p:txBody>
        </p:sp>
        <p:sp>
          <p:nvSpPr>
            <p:cNvPr id="29" name="AutoShape 5"/>
            <p:cNvSpPr>
              <a:spLocks noChangeArrowheads="1"/>
            </p:cNvSpPr>
            <p:nvPr/>
          </p:nvSpPr>
          <p:spPr bwMode="gray">
            <a:xfrm>
              <a:off x="2304" y="1584"/>
              <a:ext cx="1174" cy="181"/>
            </a:xfrm>
            <a:prstGeom prst="roundRect">
              <a:avLst>
                <a:gd name="adj" fmla="val 50000"/>
              </a:avLst>
            </a:prstGeom>
            <a:gradFill rotWithShape="1">
              <a:gsLst>
                <a:gs pos="0">
                  <a:srgbClr val="DF6C1D">
                    <a:gamma/>
                    <a:shade val="46275"/>
                    <a:invGamma/>
                  </a:srgbClr>
                </a:gs>
                <a:gs pos="50000">
                  <a:srgbClr val="DF6C1D"/>
                </a:gs>
                <a:gs pos="100000">
                  <a:srgbClr val="DF6C1D">
                    <a:gamma/>
                    <a:shade val="46275"/>
                    <a:invGamma/>
                  </a:srgbClr>
                </a:gs>
              </a:gsLst>
              <a:lin ang="5400000" scaled="1"/>
            </a:gradFill>
            <a:ln w="9525">
              <a:noFill/>
              <a:round/>
              <a:headEnd/>
              <a:tailEnd/>
            </a:ln>
            <a:effectLst/>
          </p:spPr>
          <p:txBody>
            <a:bodyPr wrap="none" anchor="ctr"/>
            <a:lstStyle/>
            <a:p>
              <a:pPr>
                <a:defRPr/>
              </a:pPr>
              <a:endParaRPr lang="en-US" kern="0">
                <a:solidFill>
                  <a:srgbClr val="666699"/>
                </a:solidFill>
                <a:latin typeface="Arial" charset="0"/>
              </a:endParaRPr>
            </a:p>
          </p:txBody>
        </p:sp>
        <p:sp>
          <p:nvSpPr>
            <p:cNvPr id="30" name="AutoShape 6"/>
            <p:cNvSpPr>
              <a:spLocks noChangeArrowheads="1"/>
            </p:cNvSpPr>
            <p:nvPr/>
          </p:nvSpPr>
          <p:spPr bwMode="auto">
            <a:xfrm flipH="1">
              <a:off x="3360" y="1632"/>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1" name="AutoShape 7"/>
            <p:cNvSpPr>
              <a:spLocks noChangeArrowheads="1"/>
            </p:cNvSpPr>
            <p:nvPr/>
          </p:nvSpPr>
          <p:spPr bwMode="auto">
            <a:xfrm flipH="1">
              <a:off x="2358" y="1626"/>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2" name="AutoShape 8"/>
            <p:cNvSpPr>
              <a:spLocks noChangeArrowheads="1"/>
            </p:cNvSpPr>
            <p:nvPr/>
          </p:nvSpPr>
          <p:spPr bwMode="auto">
            <a:xfrm>
              <a:off x="3738" y="1355"/>
              <a:ext cx="1446" cy="2197"/>
            </a:xfrm>
            <a:prstGeom prst="roundRect">
              <a:avLst>
                <a:gd name="adj" fmla="val 4690"/>
              </a:avLst>
            </a:prstGeom>
            <a:noFill/>
            <a:ln w="57150">
              <a:solidFill>
                <a:srgbClr val="3197BB"/>
              </a:solidFill>
              <a:round/>
              <a:headEnd/>
              <a:tailEnd/>
            </a:ln>
            <a:effectLst/>
          </p:spPr>
          <p:txBody>
            <a:bodyPr wrap="none" anchor="ctr"/>
            <a:lstStyle/>
            <a:p>
              <a:pPr>
                <a:defRPr/>
              </a:pPr>
              <a:endParaRPr lang="en-US" kern="0">
                <a:solidFill>
                  <a:srgbClr val="666699"/>
                </a:solidFill>
                <a:latin typeface="Arial" charset="0"/>
              </a:endParaRPr>
            </a:p>
          </p:txBody>
        </p:sp>
        <p:sp>
          <p:nvSpPr>
            <p:cNvPr id="33" name="AutoShape 9"/>
            <p:cNvSpPr>
              <a:spLocks noChangeArrowheads="1"/>
            </p:cNvSpPr>
            <p:nvPr/>
          </p:nvSpPr>
          <p:spPr bwMode="gray">
            <a:xfrm>
              <a:off x="3874" y="1265"/>
              <a:ext cx="1173" cy="181"/>
            </a:xfrm>
            <a:prstGeom prst="roundRect">
              <a:avLst>
                <a:gd name="adj" fmla="val 50000"/>
              </a:avLst>
            </a:prstGeom>
            <a:gradFill rotWithShape="1">
              <a:gsLst>
                <a:gs pos="0">
                  <a:srgbClr val="3197BB">
                    <a:gamma/>
                    <a:shade val="46275"/>
                    <a:invGamma/>
                  </a:srgbClr>
                </a:gs>
                <a:gs pos="50000">
                  <a:srgbClr val="3197BB"/>
                </a:gs>
                <a:gs pos="100000">
                  <a:srgbClr val="3197BB">
                    <a:gamma/>
                    <a:shade val="46275"/>
                    <a:invGamma/>
                  </a:srgbClr>
                </a:gs>
              </a:gsLst>
              <a:lin ang="5400000" scaled="1"/>
            </a:gradFill>
            <a:ln w="9525">
              <a:noFill/>
              <a:round/>
              <a:headEnd/>
              <a:tailEnd/>
            </a:ln>
            <a:effectLst/>
          </p:spPr>
          <p:txBody>
            <a:bodyPr wrap="none" anchor="ctr"/>
            <a:lstStyle/>
            <a:p>
              <a:pPr>
                <a:defRPr/>
              </a:pPr>
              <a:endParaRPr lang="en-US" kern="0">
                <a:solidFill>
                  <a:srgbClr val="666699"/>
                </a:solidFill>
                <a:latin typeface="Arial" charset="0"/>
              </a:endParaRPr>
            </a:p>
          </p:txBody>
        </p:sp>
        <p:sp>
          <p:nvSpPr>
            <p:cNvPr id="34" name="AutoShape 10"/>
            <p:cNvSpPr>
              <a:spLocks noChangeArrowheads="1"/>
            </p:cNvSpPr>
            <p:nvPr/>
          </p:nvSpPr>
          <p:spPr bwMode="auto">
            <a:xfrm flipH="1">
              <a:off x="4936" y="1310"/>
              <a:ext cx="45" cy="90"/>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5" name="AutoShape 11"/>
            <p:cNvSpPr>
              <a:spLocks noChangeArrowheads="1"/>
            </p:cNvSpPr>
            <p:nvPr/>
          </p:nvSpPr>
          <p:spPr bwMode="auto">
            <a:xfrm flipH="1">
              <a:off x="3939" y="1310"/>
              <a:ext cx="45" cy="90"/>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36" name="Freeform 12"/>
            <p:cNvSpPr>
              <a:spLocks/>
            </p:cNvSpPr>
            <p:nvPr/>
          </p:nvSpPr>
          <p:spPr bwMode="gray">
            <a:xfrm>
              <a:off x="1570" y="1084"/>
              <a:ext cx="924" cy="72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878FA5">
                    <a:gamma/>
                    <a:tint val="57647"/>
                    <a:invGamma/>
                    <a:alpha val="32001"/>
                  </a:srgbClr>
                </a:gs>
                <a:gs pos="100000">
                  <a:srgbClr val="878FA5"/>
                </a:gs>
              </a:gsLst>
              <a:lin ang="0" scaled="1"/>
            </a:gradFill>
            <a:ln w="12700">
              <a:noFill/>
              <a:prstDash val="solid"/>
              <a:round/>
              <a:headEnd/>
              <a:tailEnd/>
            </a:ln>
          </p:spPr>
          <p:txBody>
            <a:bodyPr/>
            <a:lstStyle/>
            <a:p>
              <a:pPr>
                <a:defRPr/>
              </a:pPr>
              <a:endParaRPr lang="en-US" kern="0">
                <a:solidFill>
                  <a:srgbClr val="666699"/>
                </a:solidFill>
                <a:latin typeface="Arial" charset="0"/>
              </a:endParaRPr>
            </a:p>
          </p:txBody>
        </p:sp>
        <p:sp>
          <p:nvSpPr>
            <p:cNvPr id="37" name="Text Box 13"/>
            <p:cNvSpPr txBox="1">
              <a:spLocks noChangeArrowheads="1"/>
            </p:cNvSpPr>
            <p:nvPr/>
          </p:nvSpPr>
          <p:spPr bwMode="gray">
            <a:xfrm>
              <a:off x="2622" y="1566"/>
              <a:ext cx="512" cy="175"/>
            </a:xfrm>
            <a:prstGeom prst="rect">
              <a:avLst/>
            </a:prstGeom>
            <a:noFill/>
            <a:ln w="9525" algn="ctr">
              <a:noFill/>
              <a:miter lim="800000"/>
              <a:headEnd/>
              <a:tailEnd/>
            </a:ln>
            <a:effectLst/>
          </p:spPr>
          <p:txBody>
            <a:bodyPr wrap="none">
              <a:spAutoFit/>
            </a:bodyPr>
            <a:lstStyle/>
            <a:p>
              <a:pPr algn="ctr" eaLnBrk="0" hangingPunct="0">
                <a:defRPr/>
              </a:pPr>
              <a:r>
                <a:rPr lang="en-US" sz="1400" kern="0" dirty="0" smtClean="0">
                  <a:solidFill>
                    <a:srgbClr val="FFFFFF"/>
                  </a:solidFill>
                  <a:latin typeface="Arial" charset="0"/>
                </a:rPr>
                <a:t>2017-2018</a:t>
              </a:r>
              <a:endParaRPr lang="en-US" sz="1400" kern="0" dirty="0">
                <a:solidFill>
                  <a:srgbClr val="FFFFFF"/>
                </a:solidFill>
                <a:latin typeface="Arial" charset="0"/>
              </a:endParaRPr>
            </a:p>
          </p:txBody>
        </p:sp>
        <p:sp>
          <p:nvSpPr>
            <p:cNvPr id="38" name="Text Box 14"/>
            <p:cNvSpPr txBox="1">
              <a:spLocks noChangeArrowheads="1"/>
            </p:cNvSpPr>
            <p:nvPr/>
          </p:nvSpPr>
          <p:spPr bwMode="gray">
            <a:xfrm>
              <a:off x="4202" y="1254"/>
              <a:ext cx="512" cy="175"/>
            </a:xfrm>
            <a:prstGeom prst="rect">
              <a:avLst/>
            </a:prstGeom>
            <a:noFill/>
            <a:ln w="9525" algn="ctr">
              <a:noFill/>
              <a:miter lim="800000"/>
              <a:headEnd/>
              <a:tailEnd/>
            </a:ln>
            <a:effectLst/>
          </p:spPr>
          <p:txBody>
            <a:bodyPr wrap="none">
              <a:spAutoFit/>
            </a:bodyPr>
            <a:lstStyle/>
            <a:p>
              <a:pPr algn="ctr" eaLnBrk="0" hangingPunct="0">
                <a:defRPr/>
              </a:pPr>
              <a:r>
                <a:rPr lang="en-US" sz="1400" kern="0" dirty="0" smtClean="0">
                  <a:solidFill>
                    <a:srgbClr val="FFFFFF"/>
                  </a:solidFill>
                  <a:latin typeface="Arial" charset="0"/>
                </a:rPr>
                <a:t>2018-2019</a:t>
              </a:r>
              <a:endParaRPr lang="en-US" sz="1400" kern="0" dirty="0">
                <a:solidFill>
                  <a:srgbClr val="FFFFFF"/>
                </a:solidFill>
                <a:latin typeface="Arial" charset="0"/>
              </a:endParaRPr>
            </a:p>
          </p:txBody>
        </p:sp>
        <p:grpSp>
          <p:nvGrpSpPr>
            <p:cNvPr id="29713" name="Group 15"/>
            <p:cNvGrpSpPr>
              <a:grpSpLocks/>
            </p:cNvGrpSpPr>
            <p:nvPr/>
          </p:nvGrpSpPr>
          <p:grpSpPr bwMode="auto">
            <a:xfrm>
              <a:off x="381" y="1734"/>
              <a:ext cx="1695" cy="2330"/>
              <a:chOff x="381" y="1734"/>
              <a:chExt cx="1695" cy="2330"/>
            </a:xfrm>
          </p:grpSpPr>
          <p:sp>
            <p:nvSpPr>
              <p:cNvPr id="42" name="AutoShape 16"/>
              <p:cNvSpPr>
                <a:spLocks noChangeArrowheads="1"/>
              </p:cNvSpPr>
              <p:nvPr/>
            </p:nvSpPr>
            <p:spPr bwMode="auto">
              <a:xfrm>
                <a:off x="480" y="1813"/>
                <a:ext cx="1590" cy="2251"/>
              </a:xfrm>
              <a:prstGeom prst="roundRect">
                <a:avLst>
                  <a:gd name="adj" fmla="val 4690"/>
                </a:avLst>
              </a:prstGeom>
              <a:noFill/>
              <a:ln w="57150">
                <a:solidFill>
                  <a:srgbClr val="878FA5"/>
                </a:solidFill>
                <a:round/>
                <a:headEnd/>
                <a:tailEnd/>
              </a:ln>
              <a:effectLst/>
            </p:spPr>
            <p:txBody>
              <a:bodyPr wrap="none" anchor="ctr"/>
              <a:lstStyle/>
              <a:p>
                <a:pPr>
                  <a:defRPr/>
                </a:pPr>
                <a:endParaRPr lang="en-US" kern="0">
                  <a:solidFill>
                    <a:srgbClr val="666699"/>
                  </a:solidFill>
                  <a:latin typeface="Arial" charset="0"/>
                </a:endParaRPr>
              </a:p>
            </p:txBody>
          </p:sp>
          <p:sp>
            <p:nvSpPr>
              <p:cNvPr id="43" name="AutoShape 17"/>
              <p:cNvSpPr>
                <a:spLocks noChangeArrowheads="1"/>
              </p:cNvSpPr>
              <p:nvPr/>
            </p:nvSpPr>
            <p:spPr bwMode="gray">
              <a:xfrm>
                <a:off x="705" y="1734"/>
                <a:ext cx="1174" cy="181"/>
              </a:xfrm>
              <a:prstGeom prst="roundRect">
                <a:avLst>
                  <a:gd name="adj" fmla="val 50000"/>
                </a:avLst>
              </a:prstGeom>
              <a:gradFill rotWithShape="1">
                <a:gsLst>
                  <a:gs pos="0">
                    <a:srgbClr val="878FA5">
                      <a:gamma/>
                      <a:shade val="38824"/>
                      <a:invGamma/>
                    </a:srgbClr>
                  </a:gs>
                  <a:gs pos="50000">
                    <a:srgbClr val="878FA5"/>
                  </a:gs>
                  <a:gs pos="100000">
                    <a:srgbClr val="878FA5">
                      <a:gamma/>
                      <a:shade val="38824"/>
                      <a:invGamma/>
                    </a:srgbClr>
                  </a:gs>
                </a:gsLst>
                <a:lin ang="5400000" scaled="1"/>
              </a:gradFill>
              <a:ln w="9525">
                <a:noFill/>
                <a:round/>
                <a:headEnd/>
                <a:tailEnd/>
              </a:ln>
              <a:effectLst/>
            </p:spPr>
            <p:txBody>
              <a:bodyPr wrap="none" anchor="ctr"/>
              <a:lstStyle/>
              <a:p>
                <a:pPr algn="ctr">
                  <a:defRPr/>
                </a:pPr>
                <a:r>
                  <a:rPr lang="en-US" kern="0" dirty="0" smtClean="0">
                    <a:solidFill>
                      <a:schemeClr val="bg1"/>
                    </a:solidFill>
                    <a:latin typeface="Arial" charset="0"/>
                  </a:rPr>
                  <a:t>2016-2017</a:t>
                </a:r>
                <a:endParaRPr lang="en-US" kern="0" dirty="0">
                  <a:solidFill>
                    <a:schemeClr val="bg1"/>
                  </a:solidFill>
                  <a:latin typeface="Arial" charset="0"/>
                </a:endParaRPr>
              </a:p>
            </p:txBody>
          </p:sp>
          <p:sp>
            <p:nvSpPr>
              <p:cNvPr id="44" name="AutoShape 18"/>
              <p:cNvSpPr>
                <a:spLocks noChangeArrowheads="1"/>
              </p:cNvSpPr>
              <p:nvPr/>
            </p:nvSpPr>
            <p:spPr bwMode="auto">
              <a:xfrm flipH="1">
                <a:off x="1773" y="1897"/>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45" name="AutoShape 19"/>
              <p:cNvSpPr>
                <a:spLocks noChangeArrowheads="1"/>
              </p:cNvSpPr>
              <p:nvPr/>
            </p:nvSpPr>
            <p:spPr bwMode="auto">
              <a:xfrm flipH="1">
                <a:off x="776" y="1897"/>
                <a:ext cx="45" cy="91"/>
              </a:xfrm>
              <a:prstGeom prst="octagon">
                <a:avLst>
                  <a:gd name="adj" fmla="val 29287"/>
                </a:avLst>
              </a:prstGeom>
              <a:solidFill>
                <a:srgbClr val="FFFFFF"/>
              </a:solidFill>
              <a:ln w="9525">
                <a:noFill/>
                <a:miter lim="800000"/>
                <a:headEnd/>
                <a:tailEnd/>
              </a:ln>
              <a:effectLst/>
            </p:spPr>
            <p:txBody>
              <a:bodyPr wrap="none" anchor="ctr"/>
              <a:lstStyle/>
              <a:p>
                <a:pPr>
                  <a:defRPr/>
                </a:pPr>
                <a:endParaRPr lang="en-US" kern="0">
                  <a:solidFill>
                    <a:srgbClr val="666699"/>
                  </a:solidFill>
                  <a:latin typeface="Arial" charset="0"/>
                </a:endParaRPr>
              </a:p>
            </p:txBody>
          </p:sp>
          <p:sp>
            <p:nvSpPr>
              <p:cNvPr id="47" name="Text Box 21"/>
              <p:cNvSpPr txBox="1">
                <a:spLocks noChangeArrowheads="1"/>
              </p:cNvSpPr>
              <p:nvPr/>
            </p:nvSpPr>
            <p:spPr bwMode="auto">
              <a:xfrm>
                <a:off x="381" y="2022"/>
                <a:ext cx="1695" cy="1647"/>
              </a:xfrm>
              <a:prstGeom prst="rect">
                <a:avLst/>
              </a:prstGeom>
              <a:noFill/>
              <a:ln w="9525" algn="ctr">
                <a:noFill/>
                <a:miter lim="800000"/>
                <a:headEnd/>
                <a:tailEnd/>
              </a:ln>
              <a:effectLst/>
            </p:spPr>
            <p:txBody>
              <a:bodyPr wrap="square">
                <a:spAutoFit/>
              </a:bodyPr>
              <a:lstStyle/>
              <a:p>
                <a:pPr marL="274320" lvl="1" algn="just">
                  <a:defRPr/>
                </a:pPr>
                <a:r>
                  <a:rPr lang="es-PR" sz="1400" kern="0" dirty="0" smtClean="0">
                    <a:latin typeface="Arial" charset="0"/>
                    <a:ea typeface="Times New Roman"/>
                    <a:cs typeface="Calibri"/>
                  </a:rPr>
                  <a:t>Implantación completa del sistema para todos los educadores utilizando los resultados de las pruebas estandarizadas. </a:t>
                </a:r>
              </a:p>
              <a:p>
                <a:pPr marL="274320" lvl="1" algn="just">
                  <a:defRPr/>
                </a:pPr>
                <a:endParaRPr lang="es-PR" sz="1400" kern="0" dirty="0">
                  <a:latin typeface="Arial" charset="0"/>
                  <a:ea typeface="Times New Roman"/>
                  <a:cs typeface="Calibri"/>
                </a:endParaRPr>
              </a:p>
              <a:p>
                <a:pPr marL="274320" lvl="1" algn="just">
                  <a:defRPr/>
                </a:pPr>
                <a:r>
                  <a:rPr lang="es-PR" sz="1400" kern="0" dirty="0" smtClean="0">
                    <a:latin typeface="Arial" charset="0"/>
                    <a:ea typeface="Times New Roman"/>
                    <a:cs typeface="Calibri"/>
                  </a:rPr>
                  <a:t>Al finalizar este año se añadirá el 20% de la formula de  crecimiento académico  de los estudiantes y se utilizará para la toma decisiones </a:t>
                </a:r>
              </a:p>
              <a:p>
                <a:pPr marL="274320" lvl="1" algn="just">
                  <a:defRPr/>
                </a:pPr>
                <a:r>
                  <a:rPr lang="es-PR" sz="1400" kern="0" dirty="0" smtClean="0">
                    <a:latin typeface="Arial" charset="0"/>
                    <a:ea typeface="Times New Roman"/>
                    <a:cs typeface="Calibri"/>
                  </a:rPr>
                  <a:t>del personal  docente.</a:t>
                </a:r>
              </a:p>
              <a:p>
                <a:pPr marL="274320" lvl="1" algn="just">
                  <a:defRPr/>
                </a:pPr>
                <a:endParaRPr lang="es-PR" sz="1400" kern="0" dirty="0" smtClean="0">
                  <a:latin typeface="Arial" charset="0"/>
                  <a:ea typeface="Times New Roman"/>
                  <a:cs typeface="Calibri"/>
                </a:endParaRPr>
              </a:p>
              <a:p>
                <a:pPr marL="274320" lvl="1" algn="just">
                  <a:defRPr/>
                </a:pPr>
                <a:r>
                  <a:rPr lang="es-PR" sz="1400" kern="0" dirty="0" smtClean="0">
                    <a:latin typeface="Arial" charset="0"/>
                    <a:ea typeface="Times New Roman"/>
                    <a:cs typeface="Calibri"/>
                  </a:rPr>
                  <a:t>Primer año del Plan Individual</a:t>
                </a:r>
                <a:r>
                  <a:rPr lang="es-PR" sz="1400" kern="0" dirty="0" smtClean="0">
                    <a:solidFill>
                      <a:srgbClr val="666699"/>
                    </a:solidFill>
                    <a:latin typeface="Arial" charset="0"/>
                    <a:ea typeface="Times New Roman"/>
                    <a:cs typeface="Calibri"/>
                  </a:rPr>
                  <a:t> </a:t>
                </a:r>
                <a:r>
                  <a:rPr lang="es-PR" sz="1400" kern="0" dirty="0" smtClean="0">
                    <a:latin typeface="Arial" charset="0"/>
                    <a:ea typeface="Times New Roman"/>
                    <a:cs typeface="Calibri"/>
                  </a:rPr>
                  <a:t>de Desarrollo Profesional. (agosto 2017).</a:t>
                </a:r>
                <a:endParaRPr lang="es-PR" sz="1400" kern="0" dirty="0">
                  <a:latin typeface="Arial" charset="0"/>
                  <a:ea typeface="Times New Roman"/>
                  <a:cs typeface="Calibri"/>
                </a:endParaRPr>
              </a:p>
            </p:txBody>
          </p:sp>
        </p:grpSp>
        <p:sp>
          <p:nvSpPr>
            <p:cNvPr id="40" name="Text Box 22"/>
            <p:cNvSpPr txBox="1">
              <a:spLocks noChangeArrowheads="1"/>
            </p:cNvSpPr>
            <p:nvPr/>
          </p:nvSpPr>
          <p:spPr bwMode="auto">
            <a:xfrm>
              <a:off x="2076" y="1860"/>
              <a:ext cx="1446" cy="1156"/>
            </a:xfrm>
            <a:prstGeom prst="rect">
              <a:avLst/>
            </a:prstGeom>
            <a:noFill/>
            <a:ln w="9525" algn="ctr">
              <a:noFill/>
              <a:miter lim="800000"/>
              <a:headEnd/>
              <a:tailEnd/>
            </a:ln>
            <a:effectLst/>
          </p:spPr>
          <p:txBody>
            <a:bodyPr>
              <a:spAutoFit/>
            </a:bodyPr>
            <a:lstStyle/>
            <a:p>
              <a:pPr marL="274320" lvl="1" algn="just">
                <a:defRPr/>
              </a:pPr>
              <a:r>
                <a:rPr lang="es-PR" sz="1400" kern="0" dirty="0" smtClean="0">
                  <a:latin typeface="Arial" charset="0"/>
                </a:rPr>
                <a:t>Segundo año de implantación completa del sistema utilizando los resultados de las pruebas estandarizadas. </a:t>
              </a:r>
            </a:p>
            <a:p>
              <a:pPr marL="274320" lvl="1" algn="just">
                <a:defRPr/>
              </a:pPr>
              <a:endParaRPr lang="es-PR" sz="1400" kern="0" dirty="0">
                <a:latin typeface="Arial" charset="0"/>
              </a:endParaRPr>
            </a:p>
            <a:p>
              <a:pPr marL="274320" lvl="1" algn="just">
                <a:defRPr/>
              </a:pPr>
              <a:r>
                <a:rPr lang="es-PR" sz="1400" kern="0" dirty="0" smtClean="0">
                  <a:latin typeface="Arial" charset="0"/>
                </a:rPr>
                <a:t>Primer año de evaluación de cumplimiento con el Plan individual de Desarrollo Profesional</a:t>
              </a:r>
              <a:r>
                <a:rPr lang="es-PR" sz="1400" kern="0" dirty="0" smtClean="0">
                  <a:solidFill>
                    <a:srgbClr val="666699"/>
                  </a:solidFill>
                  <a:latin typeface="Arial" charset="0"/>
                </a:rPr>
                <a:t>. </a:t>
              </a:r>
              <a:r>
                <a:rPr lang="es-PR" sz="1400" kern="0" dirty="0" smtClean="0">
                  <a:latin typeface="Arial" charset="0"/>
                </a:rPr>
                <a:t>(mayo 2018).</a:t>
              </a:r>
              <a:endParaRPr lang="es-PR" sz="1400" kern="0" dirty="0">
                <a:latin typeface="Arial" charset="0"/>
              </a:endParaRPr>
            </a:p>
          </p:txBody>
        </p:sp>
        <p:sp>
          <p:nvSpPr>
            <p:cNvPr id="41" name="Text Box 23"/>
            <p:cNvSpPr txBox="1">
              <a:spLocks noChangeArrowheads="1"/>
            </p:cNvSpPr>
            <p:nvPr/>
          </p:nvSpPr>
          <p:spPr bwMode="auto">
            <a:xfrm>
              <a:off x="3742" y="1566"/>
              <a:ext cx="1376" cy="1647"/>
            </a:xfrm>
            <a:prstGeom prst="rect">
              <a:avLst/>
            </a:prstGeom>
            <a:noFill/>
            <a:ln w="9525" algn="ctr">
              <a:noFill/>
              <a:miter lim="800000"/>
              <a:headEnd/>
              <a:tailEnd/>
            </a:ln>
            <a:effectLst/>
          </p:spPr>
          <p:txBody>
            <a:bodyPr wrap="square">
              <a:spAutoFit/>
            </a:bodyPr>
            <a:lstStyle/>
            <a:p>
              <a:pPr marL="274320" lvl="1" algn="just">
                <a:defRPr/>
              </a:pPr>
              <a:r>
                <a:rPr lang="es-PR" sz="1400" kern="0" dirty="0" smtClean="0">
                  <a:latin typeface="Arial" charset="0"/>
                </a:rPr>
                <a:t>Tercer </a:t>
              </a:r>
              <a:r>
                <a:rPr lang="es-PR" sz="1400" kern="0" dirty="0">
                  <a:latin typeface="Arial" charset="0"/>
                </a:rPr>
                <a:t>año de </a:t>
              </a:r>
              <a:r>
                <a:rPr lang="es-PR" sz="1400" kern="0" dirty="0" smtClean="0">
                  <a:latin typeface="Arial" charset="0"/>
                </a:rPr>
                <a:t>implantación </a:t>
              </a:r>
              <a:r>
                <a:rPr lang="es-PR" sz="1400" kern="0" dirty="0">
                  <a:latin typeface="Arial" charset="0"/>
                </a:rPr>
                <a:t>completa del sistema utilizando los resultados de las </a:t>
              </a:r>
              <a:r>
                <a:rPr lang="es-PR" sz="1400" kern="0" dirty="0" smtClean="0">
                  <a:latin typeface="Arial" charset="0"/>
                </a:rPr>
                <a:t>pruebas estandarizadas. </a:t>
              </a:r>
              <a:endParaRPr lang="es-PR" sz="1400" kern="0" dirty="0">
                <a:latin typeface="Arial" charset="0"/>
              </a:endParaRPr>
            </a:p>
            <a:p>
              <a:pPr marL="274320" lvl="1" algn="just">
                <a:defRPr/>
              </a:pPr>
              <a:r>
                <a:rPr lang="es-PR" sz="1400" kern="0" dirty="0" smtClean="0">
                  <a:latin typeface="Arial" charset="0"/>
                </a:rPr>
                <a:t>Segundo </a:t>
              </a:r>
              <a:r>
                <a:rPr lang="es-PR" sz="1400" kern="0" dirty="0">
                  <a:latin typeface="Arial" charset="0"/>
                </a:rPr>
                <a:t>año de evaluación de cumplimiento con los </a:t>
              </a:r>
              <a:r>
                <a:rPr lang="es-PR" sz="1400" kern="0" dirty="0" smtClean="0">
                  <a:latin typeface="Arial" charset="0"/>
                </a:rPr>
                <a:t>Plan Individual de </a:t>
              </a:r>
              <a:r>
                <a:rPr lang="es-PR" sz="1400" kern="0" dirty="0">
                  <a:latin typeface="Arial" charset="0"/>
                </a:rPr>
                <a:t>Desarrollo </a:t>
              </a:r>
              <a:r>
                <a:rPr lang="es-PR" sz="1400" kern="0" dirty="0" smtClean="0">
                  <a:latin typeface="Arial" charset="0"/>
                </a:rPr>
                <a:t>Profesional</a:t>
              </a:r>
              <a:r>
                <a:rPr lang="es-PR" sz="1400" kern="0" dirty="0">
                  <a:latin typeface="Arial" charset="0"/>
                </a:rPr>
                <a:t> </a:t>
              </a:r>
              <a:r>
                <a:rPr lang="es-PR" sz="1400" kern="0" dirty="0" smtClean="0">
                  <a:latin typeface="Arial" charset="0"/>
                </a:rPr>
                <a:t>para  2 años. </a:t>
              </a:r>
            </a:p>
            <a:p>
              <a:pPr marL="274320" lvl="1" algn="just">
                <a:defRPr/>
              </a:pPr>
              <a:endParaRPr lang="es-PR" sz="1400" kern="0" dirty="0" smtClean="0">
                <a:latin typeface="Arial" charset="0"/>
              </a:endParaRPr>
            </a:p>
            <a:p>
              <a:pPr marL="274320" lvl="1" algn="just">
                <a:defRPr/>
              </a:pPr>
              <a:r>
                <a:rPr lang="es-PR" sz="1400" kern="0" dirty="0" smtClean="0">
                  <a:latin typeface="Arial" charset="0"/>
                </a:rPr>
                <a:t>El educador que no haya mejorado estará sujeto a acciones de personal.</a:t>
              </a:r>
              <a:endParaRPr lang="es-PR" sz="1400" kern="0" dirty="0">
                <a:latin typeface="Arial" charset="0"/>
              </a:endParaRPr>
            </a:p>
            <a:p>
              <a:pPr marL="274320" lvl="1" algn="just">
                <a:defRPr/>
              </a:pPr>
              <a:endParaRPr lang="es-PR" sz="1400" kern="0" dirty="0">
                <a:solidFill>
                  <a:srgbClr val="666699"/>
                </a:solidFill>
                <a:latin typeface="Arial" charset="0"/>
              </a:endParaRPr>
            </a:p>
          </p:txBody>
        </p:sp>
      </p:grpSp>
    </p:spTree>
    <p:extLst>
      <p:ext uri="{BB962C8B-B14F-4D97-AF65-F5344CB8AC3E}">
        <p14:creationId xmlns:p14="http://schemas.microsoft.com/office/powerpoint/2010/main" val="1466586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5" y="607085"/>
            <a:ext cx="11177751" cy="5885793"/>
          </a:xfrm>
        </p:spPr>
        <p:txBody>
          <a:bodyPr/>
          <a:lstStyle/>
          <a:p>
            <a:r>
              <a:rPr lang="en-US" dirty="0" smtClean="0"/>
              <a:t/>
            </a:r>
            <a:br>
              <a:rPr lang="en-US" dirty="0" smtClean="0"/>
            </a:br>
            <a:endParaRPr lang="es-PR" dirty="0"/>
          </a:p>
        </p:txBody>
      </p:sp>
      <p:sp>
        <p:nvSpPr>
          <p:cNvPr id="7" name="Rectangle 6"/>
          <p:cNvSpPr>
            <a:spLocks noChangeArrowheads="1"/>
          </p:cNvSpPr>
          <p:nvPr/>
        </p:nvSpPr>
        <p:spPr bwMode="auto">
          <a:xfrm>
            <a:off x="940566" y="219369"/>
            <a:ext cx="9738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PR" sz="3600" b="1" spc="-100" dirty="0">
                <a:solidFill>
                  <a:schemeClr val="bg1">
                    <a:lumMod val="50000"/>
                  </a:schemeClr>
                </a:solidFill>
                <a:latin typeface="+mj-lt"/>
                <a:ea typeface="+mj-ea"/>
                <a:cs typeface="+mj-cs"/>
              </a:rPr>
              <a:t>Ciclo de Evaluación del </a:t>
            </a:r>
            <a:r>
              <a:rPr lang="es-ES" altLang="es-PR" sz="3600" b="1" spc="-100" dirty="0" smtClean="0">
                <a:solidFill>
                  <a:schemeClr val="bg1">
                    <a:lumMod val="50000"/>
                  </a:schemeClr>
                </a:solidFill>
                <a:latin typeface="+mj-lt"/>
                <a:ea typeface="+mj-ea"/>
                <a:cs typeface="+mj-cs"/>
              </a:rPr>
              <a:t>Maestro</a:t>
            </a:r>
            <a:endParaRPr kumimoji="0" lang="es-PR" altLang="es-PR" sz="2000" b="0" i="0" u="none" strike="noStrike" cap="none" normalizeH="0" baseline="0" dirty="0" smtClean="0">
              <a:ln>
                <a:noFill/>
              </a:ln>
              <a:solidFill>
                <a:schemeClr val="accent2">
                  <a:lumMod val="75000"/>
                </a:schemeClr>
              </a:solidFill>
              <a:effectLst/>
              <a:latin typeface="Arial" panose="020B0604020202020204" pitchFamily="34" charset="0"/>
            </a:endParaRPr>
          </a:p>
        </p:txBody>
      </p:sp>
      <p:sp>
        <p:nvSpPr>
          <p:cNvPr id="8"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R"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R"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rPr>
              <a:t>	</a:t>
            </a:r>
            <a:endParaRPr kumimoji="0" lang="es-PR" altLang="es-P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R"/>
          </a:p>
        </p:txBody>
      </p:sp>
      <p:sp>
        <p:nvSpPr>
          <p:cNvPr id="10" name="Rectangle 13"/>
          <p:cNvSpPr>
            <a:spLocks noChangeArrowheads="1"/>
          </p:cNvSpPr>
          <p:nvPr/>
        </p:nvSpPr>
        <p:spPr bwMode="auto">
          <a:xfrm>
            <a:off x="0" y="35499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1pPr>
            <a:lvl2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2pPr>
            <a:lvl3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3pPr>
            <a:lvl4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4pPr>
            <a:lvl5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5pPr>
            <a:lvl6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6pPr>
            <a:lvl7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7pPr>
            <a:lvl8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8pPr>
            <a:lvl9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800600" algn="ctr"/>
                <a:tab pos="9601200" algn="r"/>
              </a:tabLst>
            </a:pPr>
            <a:endParaRPr kumimoji="0" lang="en-US"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00600" algn="ctr"/>
                <a:tab pos="9601200" algn="r"/>
              </a:tabLst>
            </a:pPr>
            <a:r>
              <a:rPr kumimoji="0" lang="en-US"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rPr>
              <a:t>	</a:t>
            </a:r>
            <a:endParaRPr kumimoji="0" lang="en-US" altLang="es-P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7" name="Diagram 26"/>
          <p:cNvGraphicFramePr/>
          <p:nvPr>
            <p:extLst>
              <p:ext uri="{D42A27DB-BD31-4B8C-83A1-F6EECF244321}">
                <p14:modId xmlns:p14="http://schemas.microsoft.com/office/powerpoint/2010/main" val="843706729"/>
              </p:ext>
            </p:extLst>
          </p:nvPr>
        </p:nvGraphicFramePr>
        <p:xfrm>
          <a:off x="771435" y="959509"/>
          <a:ext cx="935028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526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5" y="114645"/>
            <a:ext cx="11503742" cy="1124219"/>
          </a:xfrm>
        </p:spPr>
        <p:txBody>
          <a:bodyPr>
            <a:noAutofit/>
          </a:bodyPr>
          <a:lstStyle/>
          <a:p>
            <a:pPr lvl="0" algn="ctr" defTabSz="914400" eaLnBrk="0" fontAlgn="base" hangingPunct="0">
              <a:spcAft>
                <a:spcPct val="0"/>
              </a:spcAft>
            </a:pPr>
            <a:r>
              <a:rPr lang="es-ES" altLang="es-PR" sz="3600" b="1" dirty="0">
                <a:solidFill>
                  <a:schemeClr val="bg1">
                    <a:lumMod val="50000"/>
                  </a:schemeClr>
                </a:solidFill>
              </a:rPr>
              <a:t> </a:t>
            </a:r>
            <a:r>
              <a:rPr lang="es-ES" altLang="es-PR" sz="3200" b="1" dirty="0" smtClean="0">
                <a:solidFill>
                  <a:schemeClr val="bg1">
                    <a:lumMod val="50000"/>
                  </a:schemeClr>
                </a:solidFill>
              </a:rPr>
              <a:t>Fechas del Ciclo de Evaluación del Maestro </a:t>
            </a:r>
            <a:br>
              <a:rPr lang="es-ES" altLang="es-PR" sz="3200" b="1" dirty="0" smtClean="0">
                <a:solidFill>
                  <a:schemeClr val="bg1">
                    <a:lumMod val="50000"/>
                  </a:schemeClr>
                </a:solidFill>
              </a:rPr>
            </a:br>
            <a:r>
              <a:rPr lang="es-ES" altLang="es-PR" sz="3200" b="1" dirty="0" smtClean="0">
                <a:solidFill>
                  <a:schemeClr val="bg1">
                    <a:lumMod val="50000"/>
                  </a:schemeClr>
                </a:solidFill>
              </a:rPr>
              <a:t>durante el A</a:t>
            </a:r>
            <a:r>
              <a:rPr lang="es-ES" altLang="es-PR" sz="3200" b="1" dirty="0" smtClean="0">
                <a:solidFill>
                  <a:schemeClr val="bg1">
                    <a:lumMod val="50000"/>
                  </a:schemeClr>
                </a:solidFill>
                <a:latin typeface="Times New Roman" panose="02020603050405020304" pitchFamily="18" charset="0"/>
                <a:cs typeface="Times New Roman" panose="02020603050405020304" pitchFamily="18" charset="0"/>
              </a:rPr>
              <a:t>ño de Implantación del 2015-2016</a:t>
            </a:r>
            <a:endParaRPr lang="es-PR" altLang="es-PR" sz="3600" b="1" dirty="0">
              <a:solidFill>
                <a:schemeClr val="bg1">
                  <a:lumMod val="50000"/>
                </a:schemeClr>
              </a:solidFill>
            </a:endParaRPr>
          </a:p>
        </p:txBody>
      </p:sp>
      <p:graphicFrame>
        <p:nvGraphicFramePr>
          <p:cNvPr id="4" name="Content Placeholder 3"/>
          <p:cNvGraphicFramePr>
            <a:graphicFrameLocks noGrp="1"/>
          </p:cNvGraphicFramePr>
          <p:nvPr>
            <p:ph idx="1"/>
            <p:extLst/>
          </p:nvPr>
        </p:nvGraphicFramePr>
        <p:xfrm>
          <a:off x="609600" y="1330036"/>
          <a:ext cx="10160000" cy="507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132735" y="676754"/>
          <a:ext cx="11134916" cy="5860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Up Arrow 6"/>
          <p:cNvSpPr/>
          <p:nvPr/>
        </p:nvSpPr>
        <p:spPr>
          <a:xfrm>
            <a:off x="132735" y="4385872"/>
            <a:ext cx="2278505" cy="1379095"/>
          </a:xfrm>
          <a:prstGeom prst="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TextBox 7"/>
          <p:cNvSpPr txBox="1"/>
          <p:nvPr/>
        </p:nvSpPr>
        <p:spPr>
          <a:xfrm>
            <a:off x="814787" y="5039049"/>
            <a:ext cx="914400" cy="369332"/>
          </a:xfrm>
          <a:prstGeom prst="rect">
            <a:avLst/>
          </a:prstGeom>
          <a:noFill/>
        </p:spPr>
        <p:txBody>
          <a:bodyPr wrap="square" rtlCol="0">
            <a:spAutoFit/>
          </a:bodyPr>
          <a:lstStyle/>
          <a:p>
            <a:r>
              <a:rPr lang="en-US" b="1" dirty="0" err="1" smtClean="0"/>
              <a:t>agosto</a:t>
            </a:r>
            <a:endParaRPr lang="es-PR" b="1" dirty="0"/>
          </a:p>
        </p:txBody>
      </p:sp>
      <p:sp>
        <p:nvSpPr>
          <p:cNvPr id="11" name="Up Arrow 10"/>
          <p:cNvSpPr/>
          <p:nvPr/>
        </p:nvSpPr>
        <p:spPr>
          <a:xfrm>
            <a:off x="2645373" y="4349501"/>
            <a:ext cx="4025984" cy="1451835"/>
          </a:xfrm>
          <a:prstGeom prst="upArrow">
            <a:avLst/>
          </a:prstGeom>
          <a:solidFill>
            <a:schemeClr val="accent5">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s</a:t>
            </a:r>
            <a:r>
              <a:rPr lang="en-US" b="1" dirty="0" err="1" smtClean="0">
                <a:solidFill>
                  <a:schemeClr val="tx1"/>
                </a:solidFill>
              </a:rPr>
              <a:t>eptiembre</a:t>
            </a:r>
            <a:r>
              <a:rPr lang="en-US" b="1" dirty="0" smtClean="0">
                <a:solidFill>
                  <a:schemeClr val="tx1"/>
                </a:solidFill>
              </a:rPr>
              <a:t> - </a:t>
            </a:r>
            <a:r>
              <a:rPr lang="en-US" b="1" dirty="0" err="1" smtClean="0">
                <a:solidFill>
                  <a:schemeClr val="tx1"/>
                </a:solidFill>
              </a:rPr>
              <a:t>abril</a:t>
            </a:r>
            <a:endParaRPr lang="es-PR" b="1" dirty="0">
              <a:solidFill>
                <a:schemeClr val="tx1"/>
              </a:solidFill>
            </a:endParaRPr>
          </a:p>
        </p:txBody>
      </p:sp>
      <p:sp>
        <p:nvSpPr>
          <p:cNvPr id="12" name="Up Arrow 11"/>
          <p:cNvSpPr/>
          <p:nvPr/>
        </p:nvSpPr>
        <p:spPr>
          <a:xfrm>
            <a:off x="6788424" y="4349501"/>
            <a:ext cx="2837218" cy="1379095"/>
          </a:xfrm>
          <a:prstGeom prst="upArrow">
            <a:avLst/>
          </a:prstGeom>
          <a:solidFill>
            <a:schemeClr val="bg1">
              <a:lumMod val="6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r>
              <a:rPr lang="en-US" b="1" dirty="0" smtClean="0">
                <a:solidFill>
                  <a:schemeClr val="tx1"/>
                </a:solidFill>
              </a:rPr>
              <a:t>ayo 80%</a:t>
            </a:r>
          </a:p>
          <a:p>
            <a:pPr algn="ctr"/>
            <a:r>
              <a:rPr lang="en-US" b="1" dirty="0" err="1">
                <a:solidFill>
                  <a:schemeClr val="tx1"/>
                </a:solidFill>
              </a:rPr>
              <a:t>a</a:t>
            </a:r>
            <a:r>
              <a:rPr lang="en-US" b="1" dirty="0" err="1" smtClean="0">
                <a:solidFill>
                  <a:schemeClr val="tx1"/>
                </a:solidFill>
              </a:rPr>
              <a:t>gosto</a:t>
            </a:r>
            <a:r>
              <a:rPr lang="en-US" b="1" dirty="0" smtClean="0">
                <a:solidFill>
                  <a:schemeClr val="tx1"/>
                </a:solidFill>
              </a:rPr>
              <a:t> 20%</a:t>
            </a:r>
            <a:endParaRPr lang="es-PR" b="1" dirty="0">
              <a:solidFill>
                <a:schemeClr val="tx1"/>
              </a:solidFill>
            </a:endParaRPr>
          </a:p>
        </p:txBody>
      </p:sp>
      <p:sp>
        <p:nvSpPr>
          <p:cNvPr id="13" name="Up Arrow 12"/>
          <p:cNvSpPr/>
          <p:nvPr/>
        </p:nvSpPr>
        <p:spPr>
          <a:xfrm>
            <a:off x="9625642" y="4346146"/>
            <a:ext cx="2179737" cy="1379095"/>
          </a:xfrm>
          <a:prstGeom prst="upArrow">
            <a:avLst/>
          </a:prstGeom>
          <a:solidFill>
            <a:schemeClr val="accent1">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agosto</a:t>
            </a:r>
            <a:endParaRPr lang="es-PR" b="1" dirty="0">
              <a:solidFill>
                <a:schemeClr val="tx1"/>
              </a:solidFill>
            </a:endParaRPr>
          </a:p>
        </p:txBody>
      </p:sp>
    </p:spTree>
    <p:extLst>
      <p:ext uri="{BB962C8B-B14F-4D97-AF65-F5344CB8AC3E}">
        <p14:creationId xmlns:p14="http://schemas.microsoft.com/office/powerpoint/2010/main" val="343027412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181" y="289088"/>
            <a:ext cx="9478108" cy="1320800"/>
          </a:xfrm>
        </p:spPr>
        <p:txBody>
          <a:bodyPr>
            <a:normAutofit fontScale="90000"/>
          </a:bodyPr>
          <a:lstStyle/>
          <a:p>
            <a:pPr lvl="0"/>
            <a:r>
              <a:rPr lang="en-US" sz="4400" b="1" dirty="0">
                <a:solidFill>
                  <a:schemeClr val="bg1">
                    <a:lumMod val="50000"/>
                  </a:schemeClr>
                </a:solidFill>
              </a:rPr>
              <a:t>Paso #1: </a:t>
            </a:r>
            <a:r>
              <a:rPr lang="en-US" sz="4400" b="1" dirty="0" err="1">
                <a:solidFill>
                  <a:schemeClr val="bg1">
                    <a:lumMod val="50000"/>
                  </a:schemeClr>
                </a:solidFill>
              </a:rPr>
              <a:t>Presentación</a:t>
            </a:r>
            <a:r>
              <a:rPr lang="en-US" sz="4400" b="1" dirty="0">
                <a:solidFill>
                  <a:schemeClr val="bg1">
                    <a:lumMod val="50000"/>
                  </a:schemeClr>
                </a:solidFill>
              </a:rPr>
              <a:t> y </a:t>
            </a:r>
            <a:r>
              <a:rPr lang="en-US" sz="4400" b="1" dirty="0" err="1">
                <a:solidFill>
                  <a:schemeClr val="bg1">
                    <a:lumMod val="50000"/>
                  </a:schemeClr>
                </a:solidFill>
              </a:rPr>
              <a:t>Orientación</a:t>
            </a:r>
            <a:r>
              <a:rPr lang="en-US" sz="4400" b="1" dirty="0">
                <a:solidFill>
                  <a:schemeClr val="bg1">
                    <a:lumMod val="50000"/>
                  </a:schemeClr>
                </a:solidFill>
              </a:rPr>
              <a:t> de la </a:t>
            </a:r>
            <a:r>
              <a:rPr lang="en-US" sz="4400" b="1" dirty="0" err="1">
                <a:solidFill>
                  <a:schemeClr val="bg1">
                    <a:lumMod val="50000"/>
                  </a:schemeClr>
                </a:solidFill>
              </a:rPr>
              <a:t>Rúbricas</a:t>
            </a:r>
            <a:r>
              <a:rPr lang="en-US" sz="4400" b="1" dirty="0">
                <a:solidFill>
                  <a:schemeClr val="bg1">
                    <a:lumMod val="50000"/>
                  </a:schemeClr>
                </a:solidFill>
              </a:rPr>
              <a:t> del Sistema de Evaluación</a:t>
            </a:r>
            <a:r>
              <a:rPr lang="es-PR" b="1" dirty="0"/>
              <a:t/>
            </a:r>
            <a:br>
              <a:rPr lang="es-PR" b="1" dirty="0"/>
            </a:br>
            <a:endParaRPr lang="en-US" b="1" dirty="0"/>
          </a:p>
        </p:txBody>
      </p:sp>
      <p:sp>
        <p:nvSpPr>
          <p:cNvPr id="3" name="TextBox 2"/>
          <p:cNvSpPr txBox="1"/>
          <p:nvPr/>
        </p:nvSpPr>
        <p:spPr>
          <a:xfrm>
            <a:off x="187037" y="1443634"/>
            <a:ext cx="11061290" cy="6130909"/>
          </a:xfrm>
          <a:prstGeom prst="rect">
            <a:avLst/>
          </a:prstGeom>
          <a:noFill/>
        </p:spPr>
        <p:txBody>
          <a:bodyPr wrap="square" rtlCol="0">
            <a:spAutoFit/>
          </a:bodyPr>
          <a:lstStyle/>
          <a:p>
            <a:pPr marL="342900" lvl="1" indent="-228600" defTabSz="914400">
              <a:spcBef>
                <a:spcPct val="20000"/>
              </a:spcBef>
              <a:buClr>
                <a:schemeClr val="accent1"/>
              </a:buClr>
              <a:buFont typeface="Wingdings" panose="05000000000000000000" pitchFamily="2" charset="2"/>
              <a:buChar char="ü"/>
            </a:pPr>
            <a:r>
              <a:rPr lang="es-PR" sz="2400" dirty="0"/>
              <a:t>El propósito de esta orientación es discutir con los maestros el ciclo de evaluación, </a:t>
            </a:r>
            <a:r>
              <a:rPr lang="es-PR" sz="2400" dirty="0" smtClean="0"/>
              <a:t>los </a:t>
            </a:r>
            <a:r>
              <a:rPr lang="es-PR" sz="2400" dirty="0"/>
              <a:t>anejos de evaluación, guía para la visita a la sala de clases  y clarificar cualquier preocupación sobre el sistema de evaluación.  </a:t>
            </a:r>
            <a:endParaRPr lang="es-PR" sz="2400" dirty="0" smtClean="0"/>
          </a:p>
          <a:p>
            <a:pPr marL="342900" lvl="1" indent="-228600" defTabSz="914400">
              <a:spcBef>
                <a:spcPct val="20000"/>
              </a:spcBef>
              <a:buClr>
                <a:schemeClr val="accent1"/>
              </a:buClr>
              <a:buFont typeface="Wingdings" panose="05000000000000000000" pitchFamily="2" charset="2"/>
              <a:buChar char="ü"/>
            </a:pPr>
            <a:endParaRPr lang="es-PR" sz="2400" dirty="0"/>
          </a:p>
          <a:p>
            <a:pPr marL="342900" lvl="1" indent="-228600" defTabSz="914400">
              <a:spcBef>
                <a:spcPct val="20000"/>
              </a:spcBef>
              <a:buClr>
                <a:schemeClr val="accent1"/>
              </a:buClr>
              <a:buFont typeface="Wingdings" panose="05000000000000000000" pitchFamily="2" charset="2"/>
              <a:buChar char="ü"/>
            </a:pPr>
            <a:r>
              <a:rPr lang="es-ES" sz="2400" dirty="0" smtClean="0"/>
              <a:t>Nivel </a:t>
            </a:r>
            <a:r>
              <a:rPr lang="es-ES" sz="2400" dirty="0"/>
              <a:t>central en colaboración con el </a:t>
            </a:r>
            <a:r>
              <a:rPr lang="es-ES" sz="2400" dirty="0" smtClean="0"/>
              <a:t>ayudante especial </a:t>
            </a:r>
            <a:r>
              <a:rPr lang="es-ES" sz="2400" dirty="0"/>
              <a:t>y personal del distrito, orientarán a los directores de escuelas en la reunión de personal que se lleva a cabo durante los primeros días de trabajo al inicio del curso escolar. </a:t>
            </a:r>
            <a:endParaRPr lang="es-ES" sz="2400" dirty="0" smtClean="0"/>
          </a:p>
          <a:p>
            <a:pPr marL="342900" lvl="1" indent="-228600" defTabSz="914400">
              <a:spcBef>
                <a:spcPct val="20000"/>
              </a:spcBef>
              <a:buClr>
                <a:schemeClr val="accent1"/>
              </a:buClr>
              <a:buFont typeface="Wingdings" panose="05000000000000000000" pitchFamily="2" charset="2"/>
              <a:buChar char="ü"/>
            </a:pPr>
            <a:endParaRPr lang="es-ES" sz="2400" dirty="0"/>
          </a:p>
          <a:p>
            <a:pPr marL="342900" lvl="1" indent="-228600" defTabSz="914400">
              <a:spcBef>
                <a:spcPct val="20000"/>
              </a:spcBef>
              <a:buClr>
                <a:schemeClr val="accent1"/>
              </a:buClr>
              <a:buFont typeface="Wingdings" panose="05000000000000000000" pitchFamily="2" charset="2"/>
              <a:buChar char="ü"/>
            </a:pPr>
            <a:r>
              <a:rPr lang="es-PR" sz="2400" dirty="0" smtClean="0"/>
              <a:t>El </a:t>
            </a:r>
            <a:r>
              <a:rPr lang="es-PR" sz="2400" dirty="0"/>
              <a:t>director de escuela orienta a los maestros sobre el ciclo de evaluación. </a:t>
            </a:r>
            <a:endParaRPr lang="es-PR" sz="2400" dirty="0" smtClean="0"/>
          </a:p>
          <a:p>
            <a:pPr marL="114300" lvl="1" defTabSz="914400">
              <a:spcBef>
                <a:spcPct val="20000"/>
              </a:spcBef>
              <a:buClr>
                <a:schemeClr val="accent1"/>
              </a:buClr>
            </a:pPr>
            <a:endParaRPr lang="es-PR" sz="2400" dirty="0" smtClean="0"/>
          </a:p>
          <a:p>
            <a:pPr marL="342900" lvl="1" indent="-228600" defTabSz="914400">
              <a:spcBef>
                <a:spcPct val="20000"/>
              </a:spcBef>
              <a:buClr>
                <a:schemeClr val="accent1"/>
              </a:buClr>
              <a:buFont typeface="Wingdings" panose="05000000000000000000" pitchFamily="2" charset="2"/>
              <a:buChar char="ü"/>
            </a:pPr>
            <a:r>
              <a:rPr lang="es-ES" sz="2400" dirty="0"/>
              <a:t>Durante la orientación los maestros recibirán de parte del director de escuela el calendario de las prioridades de visitas programadas para todo el año escolar . </a:t>
            </a:r>
          </a:p>
          <a:p>
            <a:pPr marL="114300" lvl="1" defTabSz="914400">
              <a:spcBef>
                <a:spcPct val="20000"/>
              </a:spcBef>
              <a:buClr>
                <a:schemeClr val="accent1"/>
              </a:buClr>
            </a:pPr>
            <a:endParaRPr lang="es-ES" sz="2400" dirty="0"/>
          </a:p>
          <a:p>
            <a:pPr marL="342900" lvl="1" indent="-228600" defTabSz="914400">
              <a:spcBef>
                <a:spcPct val="20000"/>
              </a:spcBef>
              <a:buClr>
                <a:schemeClr val="accent1"/>
              </a:buClr>
              <a:buFont typeface="Wingdings" panose="05000000000000000000" pitchFamily="2" charset="2"/>
              <a:buChar char="ü"/>
            </a:pPr>
            <a:endParaRPr lang="en-US" sz="2400" dirty="0"/>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80410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09" y="447616"/>
            <a:ext cx="10189159" cy="1320800"/>
          </a:xfrm>
        </p:spPr>
        <p:txBody>
          <a:bodyPr>
            <a:normAutofit fontScale="90000"/>
          </a:bodyPr>
          <a:lstStyle/>
          <a:p>
            <a:pPr lvl="0"/>
            <a:r>
              <a:rPr lang="en-US" sz="4400" b="1" dirty="0">
                <a:solidFill>
                  <a:schemeClr val="bg1">
                    <a:lumMod val="50000"/>
                  </a:schemeClr>
                </a:solidFill>
              </a:rPr>
              <a:t>Paso #2:  </a:t>
            </a:r>
            <a:r>
              <a:rPr lang="en-US" sz="4400" b="1" dirty="0" err="1">
                <a:solidFill>
                  <a:schemeClr val="bg1">
                    <a:lumMod val="50000"/>
                  </a:schemeClr>
                </a:solidFill>
              </a:rPr>
              <a:t>Visitas</a:t>
            </a:r>
            <a:r>
              <a:rPr lang="en-US" sz="4400" b="1" dirty="0">
                <a:solidFill>
                  <a:schemeClr val="bg1">
                    <a:lumMod val="50000"/>
                  </a:schemeClr>
                </a:solidFill>
              </a:rPr>
              <a:t> de </a:t>
            </a:r>
            <a:r>
              <a:rPr lang="en-US" sz="4400" b="1" dirty="0" err="1" smtClean="0">
                <a:solidFill>
                  <a:schemeClr val="bg1">
                    <a:lumMod val="50000"/>
                  </a:schemeClr>
                </a:solidFill>
              </a:rPr>
              <a:t>Observación</a:t>
            </a:r>
            <a:r>
              <a:rPr lang="en-US" sz="4400" b="1" dirty="0" smtClean="0">
                <a:solidFill>
                  <a:schemeClr val="bg1">
                    <a:lumMod val="50000"/>
                  </a:schemeClr>
                </a:solidFill>
              </a:rPr>
              <a:t>       </a:t>
            </a:r>
            <a:r>
              <a:rPr lang="en-US" sz="4000" b="1" dirty="0" smtClean="0">
                <a:solidFill>
                  <a:schemeClr val="bg1">
                    <a:lumMod val="50000"/>
                  </a:schemeClr>
                </a:solidFill>
              </a:rPr>
              <a:t>(</a:t>
            </a:r>
            <a:r>
              <a:rPr lang="en-US" sz="4000" b="1" dirty="0" err="1">
                <a:solidFill>
                  <a:schemeClr val="bg1">
                    <a:lumMod val="50000"/>
                  </a:schemeClr>
                </a:solidFill>
              </a:rPr>
              <a:t>Evaluación</a:t>
            </a:r>
            <a:r>
              <a:rPr lang="en-US" sz="4000" b="1" dirty="0">
                <a:solidFill>
                  <a:schemeClr val="bg1">
                    <a:lumMod val="50000"/>
                  </a:schemeClr>
                </a:solidFill>
              </a:rPr>
              <a:t> </a:t>
            </a:r>
            <a:r>
              <a:rPr lang="en-US" sz="4000" b="1" dirty="0" err="1" smtClean="0">
                <a:solidFill>
                  <a:schemeClr val="bg1">
                    <a:lumMod val="50000"/>
                  </a:schemeClr>
                </a:solidFill>
              </a:rPr>
              <a:t>Formativa</a:t>
            </a:r>
            <a:r>
              <a:rPr lang="en-US" sz="4000" b="1" dirty="0">
                <a:solidFill>
                  <a:schemeClr val="bg1">
                    <a:lumMod val="50000"/>
                  </a:schemeClr>
                </a:solidFill>
              </a:rPr>
              <a:t>)</a:t>
            </a:r>
            <a:r>
              <a:rPr lang="es-PR" b="1" dirty="0">
                <a:latin typeface="Arial" panose="020B0604020202020204" pitchFamily="34" charset="0"/>
                <a:cs typeface="Arial" panose="020B0604020202020204" pitchFamily="34" charset="0"/>
              </a:rPr>
              <a:t/>
            </a:r>
            <a:br>
              <a:rPr lang="es-PR"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124690" y="1579418"/>
            <a:ext cx="10183091" cy="5004447"/>
          </a:xfrm>
          <a:prstGeom prst="rect">
            <a:avLst/>
          </a:prstGeom>
          <a:noFill/>
        </p:spPr>
        <p:txBody>
          <a:bodyPr wrap="square" rtlCol="0">
            <a:spAutoFit/>
          </a:bodyPr>
          <a:lstStyle/>
          <a:p>
            <a:pPr marL="342900" lvl="1" indent="-228600" defTabSz="914400">
              <a:spcBef>
                <a:spcPct val="20000"/>
              </a:spcBef>
              <a:buClr>
                <a:schemeClr val="accent1"/>
              </a:buClr>
              <a:buFont typeface="Wingdings" panose="05000000000000000000" pitchFamily="2" charset="2"/>
              <a:buChar char="ü"/>
            </a:pPr>
            <a:r>
              <a:rPr lang="es-PR" sz="2400" dirty="0"/>
              <a:t>El propósito de las  visitas es </a:t>
            </a:r>
            <a:r>
              <a:rPr lang="es-PR" sz="2400" dirty="0" smtClean="0"/>
              <a:t>ofrecer apoyo y  administrar </a:t>
            </a:r>
            <a:r>
              <a:rPr lang="es-PR" sz="2400" dirty="0"/>
              <a:t>los anejos de </a:t>
            </a:r>
            <a:r>
              <a:rPr lang="es-PR" sz="2400" dirty="0" smtClean="0"/>
              <a:t>ciclo de evaluación. </a:t>
            </a:r>
          </a:p>
          <a:p>
            <a:pPr marL="114300" lvl="1" defTabSz="914400">
              <a:spcBef>
                <a:spcPct val="20000"/>
              </a:spcBef>
              <a:buClr>
                <a:schemeClr val="accent1"/>
              </a:buClr>
            </a:pPr>
            <a:endParaRPr lang="es-PR" dirty="0"/>
          </a:p>
          <a:p>
            <a:pPr marL="342900" lvl="1" indent="-228600" defTabSz="914400">
              <a:spcBef>
                <a:spcPct val="20000"/>
              </a:spcBef>
              <a:buClr>
                <a:schemeClr val="accent1"/>
              </a:buClr>
              <a:buFont typeface="Wingdings" panose="05000000000000000000" pitchFamily="2" charset="2"/>
              <a:buChar char="ü"/>
            </a:pPr>
            <a:r>
              <a:rPr lang="es-PR" sz="2400" dirty="0"/>
              <a:t>Las visitas a los maestros se realizarán en coordinación con el director de escuelas, superintendentes auxiliares </a:t>
            </a:r>
            <a:r>
              <a:rPr lang="es-PR" sz="2400" dirty="0" smtClean="0"/>
              <a:t>de la docencia y </a:t>
            </a:r>
            <a:r>
              <a:rPr lang="es-PR" sz="2400" dirty="0"/>
              <a:t>facilitadores de la docencia.</a:t>
            </a:r>
          </a:p>
          <a:p>
            <a:pPr marL="342900" lvl="1" indent="-228600" defTabSz="914400">
              <a:spcBef>
                <a:spcPct val="20000"/>
              </a:spcBef>
              <a:buClr>
                <a:schemeClr val="accent1"/>
              </a:buClr>
              <a:buFont typeface="Wingdings" panose="05000000000000000000" pitchFamily="2" charset="2"/>
              <a:buChar char="ü"/>
            </a:pPr>
            <a:endParaRPr lang="es-PR" dirty="0"/>
          </a:p>
          <a:p>
            <a:pPr marL="342900" lvl="1" indent="-228600" defTabSz="914400">
              <a:spcBef>
                <a:spcPct val="20000"/>
              </a:spcBef>
              <a:buClr>
                <a:schemeClr val="accent1"/>
              </a:buClr>
              <a:buFont typeface="Wingdings" panose="05000000000000000000" pitchFamily="2" charset="2"/>
              <a:buChar char="ü"/>
            </a:pPr>
            <a:r>
              <a:rPr lang="es-ES" sz="2400" dirty="0"/>
              <a:t>El director  de escuelas coordinará las visitas a maestros según el siguiente orden: maestros </a:t>
            </a:r>
            <a:r>
              <a:rPr lang="es-ES" sz="2400" dirty="0" smtClean="0"/>
              <a:t>transitorios, </a:t>
            </a:r>
            <a:r>
              <a:rPr lang="es-ES" sz="2400" dirty="0"/>
              <a:t>maestros </a:t>
            </a:r>
            <a:r>
              <a:rPr lang="es-ES" sz="2400" dirty="0" smtClean="0"/>
              <a:t>probatorios </a:t>
            </a:r>
            <a:r>
              <a:rPr lang="es-ES" sz="2400" dirty="0"/>
              <a:t>y maestros  </a:t>
            </a:r>
            <a:r>
              <a:rPr lang="es-ES" sz="2400" dirty="0" smtClean="0"/>
              <a:t>permanentes. </a:t>
            </a:r>
            <a:endParaRPr lang="es-ES" sz="2400" dirty="0"/>
          </a:p>
          <a:p>
            <a:pPr marL="342900" lvl="1" indent="-228600" defTabSz="914400">
              <a:spcBef>
                <a:spcPct val="20000"/>
              </a:spcBef>
              <a:buClr>
                <a:schemeClr val="accent1"/>
              </a:buClr>
              <a:buFont typeface="Wingdings" panose="05000000000000000000" pitchFamily="2" charset="2"/>
              <a:buChar char="ü"/>
            </a:pPr>
            <a:endParaRPr lang="es-PR" dirty="0"/>
          </a:p>
          <a:p>
            <a:pPr marL="342900" lvl="1" indent="-228600" defTabSz="914400">
              <a:spcBef>
                <a:spcPct val="20000"/>
              </a:spcBef>
              <a:buClr>
                <a:schemeClr val="accent1"/>
              </a:buClr>
              <a:buFont typeface="Wingdings" panose="05000000000000000000" pitchFamily="2" charset="2"/>
              <a:buChar char="ü"/>
            </a:pPr>
            <a:r>
              <a:rPr lang="es-PR" sz="2400" dirty="0"/>
              <a:t>Las observación </a:t>
            </a:r>
            <a:r>
              <a:rPr lang="es-PR" sz="2400" dirty="0" smtClean="0"/>
              <a:t>servirá </a:t>
            </a:r>
            <a:r>
              <a:rPr lang="es-PR" sz="2400" dirty="0"/>
              <a:t>de base para identificar las áreas de </a:t>
            </a:r>
            <a:r>
              <a:rPr lang="es-PR" sz="2400" dirty="0" smtClean="0"/>
              <a:t>fortaleza </a:t>
            </a:r>
            <a:r>
              <a:rPr lang="es-PR" sz="2400" dirty="0"/>
              <a:t>y de </a:t>
            </a:r>
            <a:r>
              <a:rPr lang="es-PR" sz="2400" dirty="0" smtClean="0"/>
              <a:t>oportunidad, </a:t>
            </a:r>
            <a:r>
              <a:rPr lang="es-PR" sz="2400" dirty="0"/>
              <a:t>así como los próximos pasos para recibir apoyo académico y asistencia técnica. </a:t>
            </a:r>
            <a:endParaRPr lang="en-US" dirty="0"/>
          </a:p>
        </p:txBody>
      </p:sp>
    </p:spTree>
    <p:extLst>
      <p:ext uri="{BB962C8B-B14F-4D97-AF65-F5344CB8AC3E}">
        <p14:creationId xmlns:p14="http://schemas.microsoft.com/office/powerpoint/2010/main" val="16487329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122238"/>
            <a:ext cx="10160000" cy="1143000"/>
          </a:xfrm>
        </p:spPr>
        <p:txBody>
          <a:bodyPr>
            <a:normAutofit/>
          </a:bodyPr>
          <a:lstStyle/>
          <a:p>
            <a:pPr algn="ctr"/>
            <a:r>
              <a:rPr lang="en-US" b="1" dirty="0" err="1" smtClean="0">
                <a:solidFill>
                  <a:schemeClr val="bg1">
                    <a:lumMod val="50000"/>
                  </a:schemeClr>
                </a:solidFill>
              </a:rPr>
              <a:t>Reflexi</a:t>
            </a:r>
            <a:r>
              <a:rPr lang="en-US" b="1" dirty="0" err="1" smtClean="0">
                <a:solidFill>
                  <a:schemeClr val="bg1">
                    <a:lumMod val="50000"/>
                  </a:schemeClr>
                </a:solidFill>
                <a:latin typeface="Times New Roman" panose="02020603050405020304" pitchFamily="18" charset="0"/>
                <a:cs typeface="Times New Roman" panose="02020603050405020304" pitchFamily="18" charset="0"/>
              </a:rPr>
              <a:t>ó</a:t>
            </a:r>
            <a:r>
              <a:rPr lang="en-US" b="1" dirty="0" err="1" smtClean="0">
                <a:solidFill>
                  <a:schemeClr val="bg1">
                    <a:lumMod val="50000"/>
                  </a:schemeClr>
                </a:solidFill>
              </a:rPr>
              <a:t>n</a:t>
            </a:r>
            <a:r>
              <a:rPr lang="en-US" b="1" dirty="0" smtClean="0">
                <a:solidFill>
                  <a:schemeClr val="bg1">
                    <a:lumMod val="50000"/>
                  </a:schemeClr>
                </a:solidFill>
              </a:rPr>
              <a:t> </a:t>
            </a:r>
            <a:endParaRPr lang="en-US" b="1" dirty="0">
              <a:solidFill>
                <a:schemeClr val="bg1">
                  <a:lumMod val="50000"/>
                </a:schemeClr>
              </a:solidFill>
            </a:endParaRPr>
          </a:p>
        </p:txBody>
      </p:sp>
      <p:sp>
        <p:nvSpPr>
          <p:cNvPr id="3" name="Content Placeholder 2"/>
          <p:cNvSpPr>
            <a:spLocks noGrp="1"/>
          </p:cNvSpPr>
          <p:nvPr>
            <p:ph idx="1"/>
          </p:nvPr>
        </p:nvSpPr>
        <p:spPr>
          <a:xfrm>
            <a:off x="677334" y="1155700"/>
            <a:ext cx="9838266" cy="5363087"/>
          </a:xfrm>
        </p:spPr>
        <p:txBody>
          <a:bodyPr>
            <a:normAutofit/>
          </a:bodyPr>
          <a:lstStyle/>
          <a:p>
            <a:endParaRPr lang="es-PR" altLang="en-US" dirty="0" smtClean="0"/>
          </a:p>
          <a:p>
            <a:pPr marL="114300" indent="0">
              <a:buNone/>
            </a:pPr>
            <a:endParaRPr lang="en-US" altLang="en-US" sz="2000" dirty="0">
              <a:latin typeface="Arial" panose="020B0604020202020204" pitchFamily="34" charset="0"/>
              <a:cs typeface="Arial" panose="020B0604020202020204" pitchFamily="34" charset="0"/>
            </a:endParaRPr>
          </a:p>
          <a:p>
            <a:pPr marL="0" indent="0">
              <a:buNone/>
            </a:pP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4338" y="1879600"/>
            <a:ext cx="568642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205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a:stretch>
            <a:fillRect/>
          </a:stretch>
        </p:blipFill>
        <p:spPr>
          <a:xfrm>
            <a:off x="1283119" y="457200"/>
            <a:ext cx="7211952" cy="6104300"/>
          </a:xfrm>
          <a:prstGeom prst="rect">
            <a:avLst/>
          </a:prstGeom>
        </p:spPr>
      </p:pic>
      <p:sp>
        <p:nvSpPr>
          <p:cNvPr id="4" name="TextBox 3">
            <a:hlinkClick r:id="rId3" action="ppaction://hlinkfile"/>
          </p:cNvPr>
          <p:cNvSpPr txBox="1"/>
          <p:nvPr/>
        </p:nvSpPr>
        <p:spPr>
          <a:xfrm>
            <a:off x="8495071" y="3436374"/>
            <a:ext cx="3185652" cy="101763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7022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18" y="286357"/>
            <a:ext cx="10422256" cy="605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246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387" y="365205"/>
            <a:ext cx="1540772" cy="400110"/>
          </a:xfrm>
          <a:prstGeom prst="rect">
            <a:avLst/>
          </a:prstGeom>
          <a:noFill/>
        </p:spPr>
        <p:txBody>
          <a:bodyPr wrap="square" rtlCol="0">
            <a:spAutoFit/>
          </a:bodyPr>
          <a:lstStyle/>
          <a:p>
            <a:r>
              <a:rPr lang="en-US" sz="2000" dirty="0" smtClean="0"/>
              <a:t>SEM 02 </a:t>
            </a:r>
            <a:endParaRPr lang="en-US" sz="2000" dirty="0"/>
          </a:p>
        </p:txBody>
      </p:sp>
      <p:pic>
        <p:nvPicPr>
          <p:cNvPr id="5" name="Picture 4"/>
          <p:cNvPicPr/>
          <p:nvPr/>
        </p:nvPicPr>
        <p:blipFill rotWithShape="1">
          <a:blip r:embed="rId3"/>
          <a:srcRect l="16035" t="24189" r="16818" b="11100"/>
          <a:stretch/>
        </p:blipFill>
        <p:spPr bwMode="auto">
          <a:xfrm>
            <a:off x="439387" y="822960"/>
            <a:ext cx="10637520" cy="57306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9004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0" y="1046747"/>
            <a:ext cx="9376229" cy="617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5143" y="435429"/>
            <a:ext cx="1204686" cy="369332"/>
          </a:xfrm>
          <a:prstGeom prst="rect">
            <a:avLst/>
          </a:prstGeom>
          <a:noFill/>
        </p:spPr>
        <p:txBody>
          <a:bodyPr wrap="square" rtlCol="0">
            <a:spAutoFit/>
          </a:bodyPr>
          <a:lstStyle/>
          <a:p>
            <a:r>
              <a:rPr lang="en-US" dirty="0" smtClean="0"/>
              <a:t>SEM-03-A</a:t>
            </a:r>
            <a:endParaRPr lang="en-US" dirty="0"/>
          </a:p>
        </p:txBody>
      </p:sp>
    </p:spTree>
    <p:extLst>
      <p:ext uri="{BB962C8B-B14F-4D97-AF65-F5344CB8AC3E}">
        <p14:creationId xmlns:p14="http://schemas.microsoft.com/office/powerpoint/2010/main" val="2379163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1317" y="180474"/>
            <a:ext cx="2622884" cy="369332"/>
          </a:xfrm>
          <a:prstGeom prst="rect">
            <a:avLst/>
          </a:prstGeom>
        </p:spPr>
        <p:txBody>
          <a:bodyPr wrap="square">
            <a:spAutoFit/>
          </a:bodyPr>
          <a:lstStyle/>
          <a:p>
            <a:r>
              <a:rPr lang="en-US" dirty="0"/>
              <a:t>SEM-03-A REV 8-21-15</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58" y="565260"/>
            <a:ext cx="10238874" cy="625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928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41038" y="0"/>
            <a:ext cx="6333674" cy="8521428"/>
          </a:xfrm>
          <a:prstGeom prst="rect">
            <a:avLst/>
          </a:prstGeom>
        </p:spPr>
      </p:pic>
      <p:sp>
        <p:nvSpPr>
          <p:cNvPr id="3" name="TextBox 2"/>
          <p:cNvSpPr txBox="1"/>
          <p:nvPr/>
        </p:nvSpPr>
        <p:spPr>
          <a:xfrm>
            <a:off x="855023" y="475013"/>
            <a:ext cx="1543793" cy="369332"/>
          </a:xfrm>
          <a:prstGeom prst="rect">
            <a:avLst/>
          </a:prstGeom>
          <a:noFill/>
        </p:spPr>
        <p:txBody>
          <a:bodyPr wrap="square" rtlCol="0">
            <a:spAutoFit/>
          </a:bodyPr>
          <a:lstStyle/>
          <a:p>
            <a:r>
              <a:rPr lang="en-US" dirty="0" smtClean="0"/>
              <a:t>SEM 03-B</a:t>
            </a:r>
            <a:endParaRPr lang="en-US" dirty="0"/>
          </a:p>
        </p:txBody>
      </p:sp>
    </p:spTree>
    <p:extLst>
      <p:ext uri="{BB962C8B-B14F-4D97-AF65-F5344CB8AC3E}">
        <p14:creationId xmlns:p14="http://schemas.microsoft.com/office/powerpoint/2010/main" val="32135808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29163" y="-285982"/>
            <a:ext cx="6333674" cy="7429964"/>
          </a:xfrm>
          <a:prstGeom prst="rect">
            <a:avLst/>
          </a:prstGeom>
        </p:spPr>
      </p:pic>
      <p:sp>
        <p:nvSpPr>
          <p:cNvPr id="3" name="TextBox 2"/>
          <p:cNvSpPr txBox="1"/>
          <p:nvPr/>
        </p:nvSpPr>
        <p:spPr>
          <a:xfrm>
            <a:off x="902525" y="308758"/>
            <a:ext cx="1733797" cy="369332"/>
          </a:xfrm>
          <a:prstGeom prst="rect">
            <a:avLst/>
          </a:prstGeom>
          <a:noFill/>
        </p:spPr>
        <p:txBody>
          <a:bodyPr wrap="square" rtlCol="0">
            <a:spAutoFit/>
          </a:bodyPr>
          <a:lstStyle/>
          <a:p>
            <a:r>
              <a:rPr lang="en-US" dirty="0" smtClean="0"/>
              <a:t>SEM 03-C</a:t>
            </a:r>
            <a:endParaRPr lang="en-US" dirty="0"/>
          </a:p>
        </p:txBody>
      </p:sp>
    </p:spTree>
    <p:extLst>
      <p:ext uri="{BB962C8B-B14F-4D97-AF65-F5344CB8AC3E}">
        <p14:creationId xmlns:p14="http://schemas.microsoft.com/office/powerpoint/2010/main" val="24635971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539" y="30287"/>
            <a:ext cx="9343181" cy="1320800"/>
          </a:xfrm>
        </p:spPr>
        <p:txBody>
          <a:bodyPr>
            <a:normAutofit/>
          </a:bodyPr>
          <a:lstStyle/>
          <a:p>
            <a:pPr algn="ctr"/>
            <a:r>
              <a:rPr lang="en-US" sz="4000" b="1" dirty="0" err="1">
                <a:solidFill>
                  <a:schemeClr val="bg1">
                    <a:lumMod val="50000"/>
                  </a:schemeClr>
                </a:solidFill>
              </a:rPr>
              <a:t>Dimensiones</a:t>
            </a:r>
            <a:r>
              <a:rPr lang="en-US" sz="4000" b="1" dirty="0">
                <a:solidFill>
                  <a:schemeClr val="bg1">
                    <a:lumMod val="50000"/>
                  </a:schemeClr>
                </a:solidFill>
              </a:rPr>
              <a:t> de la </a:t>
            </a:r>
            <a:r>
              <a:rPr lang="en-US" sz="4000" b="1" dirty="0" err="1">
                <a:solidFill>
                  <a:schemeClr val="bg1">
                    <a:lumMod val="50000"/>
                  </a:schemeClr>
                </a:solidFill>
              </a:rPr>
              <a:t>evaluación</a:t>
            </a:r>
            <a:r>
              <a:rPr lang="en-US" sz="4000" b="1" dirty="0">
                <a:solidFill>
                  <a:schemeClr val="bg1">
                    <a:lumMod val="50000"/>
                  </a:schemeClr>
                </a:solidFill>
              </a:rPr>
              <a:t> a maestros </a:t>
            </a:r>
          </a:p>
        </p:txBody>
      </p:sp>
      <p:sp>
        <p:nvSpPr>
          <p:cNvPr id="3" name="Rectangle 2"/>
          <p:cNvSpPr/>
          <p:nvPr/>
        </p:nvSpPr>
        <p:spPr>
          <a:xfrm>
            <a:off x="304800" y="1574358"/>
            <a:ext cx="3657600" cy="1206611"/>
          </a:xfrm>
          <a:prstGeom prst="rect">
            <a:avLst/>
          </a:prstGeom>
          <a:solidFill>
            <a:schemeClr val="bg1">
              <a:lumMod val="6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err="1" smtClean="0">
                <a:solidFill>
                  <a:schemeClr val="tx1"/>
                </a:solidFill>
              </a:rPr>
              <a:t>Docencia</a:t>
            </a:r>
            <a:endParaRPr lang="en-US" dirty="0">
              <a:solidFill>
                <a:schemeClr val="tx1"/>
              </a:solidFill>
            </a:endParaRPr>
          </a:p>
          <a:p>
            <a:pPr algn="ctr"/>
            <a:endParaRPr lang="es-PR" dirty="0"/>
          </a:p>
        </p:txBody>
      </p:sp>
      <p:sp>
        <p:nvSpPr>
          <p:cNvPr id="4" name="Rectangle 3"/>
          <p:cNvSpPr/>
          <p:nvPr/>
        </p:nvSpPr>
        <p:spPr>
          <a:xfrm>
            <a:off x="4294525" y="1574359"/>
            <a:ext cx="2917150" cy="1242390"/>
          </a:xfrm>
          <a:prstGeom prst="rect">
            <a:avLst/>
          </a:prstGeom>
          <a:solidFill>
            <a:schemeClr val="bg1">
              <a:lumMod val="65000"/>
            </a:schemeClr>
          </a:solidFill>
          <a:ln w="12700">
            <a:solidFill>
              <a:srgbClr val="FFC000"/>
            </a:solidFill>
          </a:ln>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AR" b="1" kern="1200" dirty="0" smtClean="0">
                <a:solidFill>
                  <a:schemeClr val="tx1"/>
                </a:solidFill>
              </a:rPr>
              <a:t>Desarrollo Profesional</a:t>
            </a:r>
            <a:endParaRPr lang="en-US" kern="1200" dirty="0">
              <a:solidFill>
                <a:schemeClr val="tx1"/>
              </a:solidFill>
            </a:endParaRPr>
          </a:p>
        </p:txBody>
      </p:sp>
      <p:sp>
        <p:nvSpPr>
          <p:cNvPr id="5" name="Rectangle 4"/>
          <p:cNvSpPr/>
          <p:nvPr/>
        </p:nvSpPr>
        <p:spPr>
          <a:xfrm>
            <a:off x="7391400" y="1574359"/>
            <a:ext cx="3322320" cy="1242390"/>
          </a:xfrm>
          <a:prstGeom prst="rect">
            <a:avLst/>
          </a:prstGeom>
          <a:solidFill>
            <a:schemeClr val="bg1">
              <a:lumMod val="6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b="1" dirty="0" smtClean="0">
                <a:solidFill>
                  <a:schemeClr val="tx1"/>
                </a:solidFill>
              </a:rPr>
              <a:t>Deberes y Responsabilidades</a:t>
            </a:r>
            <a:endParaRPr lang="en-US" dirty="0">
              <a:solidFill>
                <a:schemeClr val="tx1"/>
              </a:solidFill>
            </a:endParaRPr>
          </a:p>
        </p:txBody>
      </p:sp>
      <p:cxnSp>
        <p:nvCxnSpPr>
          <p:cNvPr id="6" name="Straight Arrow Connector 5"/>
          <p:cNvCxnSpPr/>
          <p:nvPr/>
        </p:nvCxnSpPr>
        <p:spPr>
          <a:xfrm>
            <a:off x="2133600" y="2780969"/>
            <a:ext cx="0" cy="35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83345" y="2816749"/>
            <a:ext cx="0" cy="35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158140" y="2816749"/>
            <a:ext cx="0" cy="35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3918" y="3252859"/>
            <a:ext cx="2559364" cy="736491"/>
          </a:xfrm>
          <a:prstGeom prst="rect">
            <a:avLst/>
          </a:prstGeom>
          <a:solidFill>
            <a:schemeClr val="accent1">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ctr" defTabSz="533400">
              <a:lnSpc>
                <a:spcPct val="90000"/>
              </a:lnSpc>
              <a:spcBef>
                <a:spcPct val="0"/>
              </a:spcBef>
              <a:spcAft>
                <a:spcPct val="15000"/>
              </a:spcAft>
            </a:pPr>
            <a:endParaRPr lang="en-US" b="1" kern="1200" dirty="0" smtClean="0"/>
          </a:p>
          <a:p>
            <a:pPr marL="114300" lvl="1" indent="-114300" algn="ctr" defTabSz="533400">
              <a:lnSpc>
                <a:spcPct val="90000"/>
              </a:lnSpc>
              <a:spcBef>
                <a:spcPct val="0"/>
              </a:spcBef>
              <a:spcAft>
                <a:spcPct val="15000"/>
              </a:spcAft>
              <a:buChar char="••"/>
            </a:pPr>
            <a:r>
              <a:rPr lang="en-US" b="1" kern="1200" dirty="0" smtClean="0"/>
              <a:t>17 </a:t>
            </a:r>
            <a:r>
              <a:rPr lang="en-US" b="1" kern="1200" dirty="0" err="1"/>
              <a:t>indicadores</a:t>
            </a:r>
            <a:r>
              <a:rPr lang="en-US" b="1" kern="1200" dirty="0"/>
              <a:t>. </a:t>
            </a:r>
          </a:p>
        </p:txBody>
      </p:sp>
      <p:sp>
        <p:nvSpPr>
          <p:cNvPr id="10" name="Rectangle 9"/>
          <p:cNvSpPr/>
          <p:nvPr/>
        </p:nvSpPr>
        <p:spPr>
          <a:xfrm>
            <a:off x="4503663" y="3263291"/>
            <a:ext cx="2559364" cy="736491"/>
          </a:xfrm>
          <a:prstGeom prst="rect">
            <a:avLst/>
          </a:prstGeom>
          <a:solidFill>
            <a:schemeClr val="accent1">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endParaRPr lang="en-US" b="1" kern="1200" dirty="0"/>
          </a:p>
          <a:p>
            <a:pPr marL="114300" lvl="1" indent="-114300" algn="ctr" defTabSz="533400">
              <a:lnSpc>
                <a:spcPct val="90000"/>
              </a:lnSpc>
              <a:spcBef>
                <a:spcPct val="0"/>
              </a:spcBef>
              <a:spcAft>
                <a:spcPct val="15000"/>
              </a:spcAft>
              <a:buChar char="••"/>
            </a:pPr>
            <a:r>
              <a:rPr lang="en-US" b="1" kern="1200" dirty="0" smtClean="0"/>
              <a:t>3 </a:t>
            </a:r>
            <a:r>
              <a:rPr lang="en-US" b="1" kern="1200" dirty="0" err="1"/>
              <a:t>indicadores</a:t>
            </a:r>
            <a:r>
              <a:rPr lang="en-US" b="1" kern="1200" dirty="0"/>
              <a:t>. </a:t>
            </a:r>
          </a:p>
        </p:txBody>
      </p:sp>
      <p:sp>
        <p:nvSpPr>
          <p:cNvPr id="11" name="Rectangle 10"/>
          <p:cNvSpPr/>
          <p:nvPr/>
        </p:nvSpPr>
        <p:spPr>
          <a:xfrm>
            <a:off x="7772878" y="3263290"/>
            <a:ext cx="2559364" cy="736491"/>
          </a:xfrm>
          <a:prstGeom prst="rect">
            <a:avLst/>
          </a:prstGeom>
          <a:solidFill>
            <a:schemeClr val="accent1">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endParaRPr lang="en-US" b="1" kern="1200" dirty="0"/>
          </a:p>
          <a:p>
            <a:pPr marL="114300" lvl="1" indent="-114300" algn="ctr" defTabSz="533400">
              <a:lnSpc>
                <a:spcPct val="90000"/>
              </a:lnSpc>
              <a:spcBef>
                <a:spcPct val="0"/>
              </a:spcBef>
              <a:spcAft>
                <a:spcPct val="15000"/>
              </a:spcAft>
              <a:buChar char="••"/>
            </a:pPr>
            <a:r>
              <a:rPr lang="en-US" b="1" kern="1200" dirty="0" smtClean="0"/>
              <a:t>6 </a:t>
            </a:r>
            <a:r>
              <a:rPr lang="en-US" b="1" kern="1200" dirty="0" err="1"/>
              <a:t>indicadores</a:t>
            </a:r>
            <a:r>
              <a:rPr lang="en-US" b="1" kern="1200" dirty="0"/>
              <a:t>. </a:t>
            </a:r>
          </a:p>
        </p:txBody>
      </p:sp>
      <p:sp>
        <p:nvSpPr>
          <p:cNvPr id="12" name="Rectangle 11"/>
          <p:cNvSpPr/>
          <p:nvPr/>
        </p:nvSpPr>
        <p:spPr>
          <a:xfrm>
            <a:off x="1543792" y="4714504"/>
            <a:ext cx="7996134" cy="1199408"/>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r>
              <a:rPr lang="en-US" sz="2400" dirty="0">
                <a:solidFill>
                  <a:schemeClr val="tx1"/>
                </a:solidFill>
              </a:rPr>
              <a:t>T</a:t>
            </a:r>
            <a:r>
              <a:rPr lang="en-US" sz="2400" dirty="0" smtClean="0">
                <a:solidFill>
                  <a:schemeClr val="tx1"/>
                </a:solidFill>
              </a:rPr>
              <a:t>otal de 26 </a:t>
            </a:r>
            <a:r>
              <a:rPr lang="en-US" sz="2400" dirty="0" err="1" smtClean="0">
                <a:solidFill>
                  <a:schemeClr val="tx1"/>
                </a:solidFill>
              </a:rPr>
              <a:t>indicadores</a:t>
            </a:r>
            <a:r>
              <a:rPr lang="en-US" sz="2400" dirty="0" smtClean="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419612045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79" y="0"/>
            <a:ext cx="8596668" cy="1158580"/>
          </a:xfrm>
        </p:spPr>
        <p:txBody>
          <a:bodyPr/>
          <a:lstStyle/>
          <a:p>
            <a:pPr lvl="0"/>
            <a:r>
              <a:rPr lang="en-US" sz="4000" b="1" dirty="0">
                <a:solidFill>
                  <a:schemeClr val="bg1">
                    <a:lumMod val="50000"/>
                  </a:schemeClr>
                </a:solidFill>
              </a:rPr>
              <a:t>Paso #3: </a:t>
            </a:r>
            <a:r>
              <a:rPr lang="en-US" sz="4000" b="1" dirty="0" err="1">
                <a:solidFill>
                  <a:schemeClr val="bg1">
                    <a:lumMod val="50000"/>
                  </a:schemeClr>
                </a:solidFill>
              </a:rPr>
              <a:t>Reunión</a:t>
            </a:r>
            <a:r>
              <a:rPr lang="en-US" sz="4000" b="1" dirty="0">
                <a:solidFill>
                  <a:schemeClr val="bg1">
                    <a:lumMod val="50000"/>
                  </a:schemeClr>
                </a:solidFill>
              </a:rPr>
              <a:t> Post </a:t>
            </a:r>
            <a:r>
              <a:rPr lang="en-US" sz="4000" b="1" dirty="0" err="1" smtClean="0">
                <a:solidFill>
                  <a:schemeClr val="bg1">
                    <a:lumMod val="50000"/>
                  </a:schemeClr>
                </a:solidFill>
              </a:rPr>
              <a:t>Observación</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213279" y="1356007"/>
            <a:ext cx="9692150" cy="5004447"/>
          </a:xfrm>
          <a:prstGeom prst="rect">
            <a:avLst/>
          </a:prstGeom>
          <a:noFill/>
        </p:spPr>
        <p:txBody>
          <a:bodyPr wrap="square" rtlCol="0">
            <a:spAutoFit/>
          </a:bodyPr>
          <a:lstStyle/>
          <a:p>
            <a:pPr marL="342900" lvl="1" indent="-228600" defTabSz="914400">
              <a:spcBef>
                <a:spcPct val="20000"/>
              </a:spcBef>
              <a:buClr>
                <a:schemeClr val="accent1"/>
              </a:buClr>
              <a:buFont typeface="Wingdings" panose="05000000000000000000" pitchFamily="2" charset="2"/>
              <a:buChar char="ü"/>
            </a:pPr>
            <a:r>
              <a:rPr lang="es-PR" sz="2400" dirty="0"/>
              <a:t>El propósito de </a:t>
            </a:r>
            <a:r>
              <a:rPr lang="es-PR" sz="2400" dirty="0" smtClean="0"/>
              <a:t>esta reunión </a:t>
            </a:r>
            <a:r>
              <a:rPr lang="es-PR" sz="2400" dirty="0"/>
              <a:t>es discutir con el maestro las observaciones y hallazgos de su ejecución profesional, proveyendo retro-comunicación  y discutiendo las áreas de fortaleza y de oportunidad</a:t>
            </a:r>
            <a:r>
              <a:rPr lang="es-PR" sz="2400" dirty="0" smtClean="0"/>
              <a:t>.</a:t>
            </a:r>
          </a:p>
          <a:p>
            <a:pPr marL="342900" lvl="1" indent="-228600" defTabSz="914400">
              <a:spcBef>
                <a:spcPct val="20000"/>
              </a:spcBef>
              <a:buClr>
                <a:schemeClr val="accent1"/>
              </a:buClr>
              <a:buFont typeface="Wingdings" panose="05000000000000000000" pitchFamily="2" charset="2"/>
              <a:buChar char="ü"/>
            </a:pPr>
            <a:r>
              <a:rPr lang="es-PR" sz="2400" dirty="0" smtClean="0"/>
              <a:t>Se </a:t>
            </a:r>
            <a:r>
              <a:rPr lang="es-PR" sz="2400" dirty="0"/>
              <a:t>llevará a cabo no más tarde de 5 días después de la visita de observación</a:t>
            </a:r>
            <a:r>
              <a:rPr lang="es-PR" sz="2400" dirty="0" smtClean="0"/>
              <a:t>.</a:t>
            </a:r>
          </a:p>
          <a:p>
            <a:pPr marL="342900" lvl="1" indent="-228600" defTabSz="914400">
              <a:spcBef>
                <a:spcPct val="20000"/>
              </a:spcBef>
              <a:buClr>
                <a:schemeClr val="accent1"/>
              </a:buClr>
              <a:buFont typeface="Wingdings" panose="05000000000000000000" pitchFamily="2" charset="2"/>
              <a:buChar char="ü"/>
            </a:pPr>
            <a:r>
              <a:rPr lang="es-PR" sz="2400" dirty="0" smtClean="0"/>
              <a:t> </a:t>
            </a:r>
            <a:r>
              <a:rPr lang="es-ES" sz="2400" dirty="0" smtClean="0"/>
              <a:t>Las </a:t>
            </a:r>
            <a:r>
              <a:rPr lang="es-ES" sz="2400" b="1" dirty="0"/>
              <a:t>visitas de seguimiento</a:t>
            </a:r>
            <a:r>
              <a:rPr lang="es-ES" sz="2400" dirty="0"/>
              <a:t> se llevarán a cabo de ser necesario,  al igual que la reunión de post-observación. </a:t>
            </a:r>
          </a:p>
          <a:p>
            <a:pPr marL="342900" lvl="1" indent="-228600" defTabSz="914400">
              <a:spcBef>
                <a:spcPct val="20000"/>
              </a:spcBef>
              <a:buClr>
                <a:schemeClr val="accent1"/>
              </a:buClr>
              <a:buFont typeface="Wingdings" panose="05000000000000000000" pitchFamily="2" charset="2"/>
              <a:buChar char="ü"/>
            </a:pPr>
            <a:r>
              <a:rPr lang="es-PR" sz="2400" dirty="0" smtClean="0"/>
              <a:t>Esta </a:t>
            </a:r>
            <a:r>
              <a:rPr lang="es-PR" sz="2400" dirty="0"/>
              <a:t>reunión debe ser completada para todos los maestros de escuela 20 días antes de terminar el curso escolar. </a:t>
            </a:r>
            <a:endParaRPr lang="es-PR" sz="2400" dirty="0" smtClean="0"/>
          </a:p>
          <a:p>
            <a:pPr marL="342900" lvl="1" indent="-228600" defTabSz="914400">
              <a:spcBef>
                <a:spcPct val="20000"/>
              </a:spcBef>
              <a:buClr>
                <a:schemeClr val="accent1"/>
              </a:buClr>
              <a:buFont typeface="Wingdings" panose="05000000000000000000" pitchFamily="2" charset="2"/>
              <a:buChar char="ü"/>
            </a:pPr>
            <a:r>
              <a:rPr lang="es-PR" sz="2400" dirty="0" smtClean="0"/>
              <a:t>El SEM-04 ( Usar la Guía de Apoyo a la Docencia SEM-01  para las documentar las visitas de post-observación o visitas de seguimiento.</a:t>
            </a:r>
            <a:endParaRPr lang="es-PR" sz="2400" dirty="0"/>
          </a:p>
          <a:p>
            <a:pPr marL="0" lvl="1"/>
            <a:endParaRPr lang="en-US"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35439126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87" y="134189"/>
            <a:ext cx="10684216" cy="764094"/>
          </a:xfrm>
        </p:spPr>
        <p:txBody>
          <a:bodyPr>
            <a:normAutofit/>
          </a:bodyPr>
          <a:lstStyle/>
          <a:p>
            <a:r>
              <a:rPr lang="en-US" sz="4000" b="1" dirty="0">
                <a:solidFill>
                  <a:schemeClr val="bg1">
                    <a:lumMod val="50000"/>
                  </a:schemeClr>
                </a:solidFill>
              </a:rPr>
              <a:t>Paso #4: </a:t>
            </a:r>
            <a:r>
              <a:rPr lang="en-US" sz="4000" b="1" dirty="0" err="1">
                <a:solidFill>
                  <a:schemeClr val="bg1">
                    <a:lumMod val="50000"/>
                  </a:schemeClr>
                </a:solidFill>
              </a:rPr>
              <a:t>Reunión</a:t>
            </a:r>
            <a:r>
              <a:rPr lang="en-US" sz="4000" b="1" dirty="0">
                <a:solidFill>
                  <a:schemeClr val="bg1">
                    <a:lumMod val="50000"/>
                  </a:schemeClr>
                </a:solidFill>
              </a:rPr>
              <a:t> de </a:t>
            </a:r>
            <a:r>
              <a:rPr lang="en-US" sz="4000" b="1" dirty="0" err="1">
                <a:solidFill>
                  <a:schemeClr val="bg1">
                    <a:lumMod val="50000"/>
                  </a:schemeClr>
                </a:solidFill>
              </a:rPr>
              <a:t>Evaluación</a:t>
            </a:r>
            <a:r>
              <a:rPr lang="en-US" sz="4000" b="1" dirty="0">
                <a:solidFill>
                  <a:schemeClr val="bg1">
                    <a:lumMod val="50000"/>
                  </a:schemeClr>
                </a:solidFill>
              </a:rPr>
              <a:t> </a:t>
            </a:r>
            <a:r>
              <a:rPr lang="en-US" sz="4000" b="1" dirty="0" err="1">
                <a:solidFill>
                  <a:schemeClr val="bg1">
                    <a:lumMod val="50000"/>
                  </a:schemeClr>
                </a:solidFill>
              </a:rPr>
              <a:t>Sumativa</a:t>
            </a:r>
            <a:endParaRPr lang="en-US" sz="4000" b="1" dirty="0">
              <a:solidFill>
                <a:schemeClr val="bg1">
                  <a:lumMod val="50000"/>
                </a:schemeClr>
              </a:solidFill>
            </a:endParaRPr>
          </a:p>
        </p:txBody>
      </p:sp>
      <p:sp>
        <p:nvSpPr>
          <p:cNvPr id="3" name="TextBox 2"/>
          <p:cNvSpPr txBox="1"/>
          <p:nvPr/>
        </p:nvSpPr>
        <p:spPr>
          <a:xfrm>
            <a:off x="356823" y="1043756"/>
            <a:ext cx="9945278" cy="5650778"/>
          </a:xfrm>
          <a:prstGeom prst="rect">
            <a:avLst/>
          </a:prstGeom>
          <a:noFill/>
        </p:spPr>
        <p:txBody>
          <a:bodyPr wrap="square" rtlCol="0">
            <a:spAutoFit/>
          </a:bodyPr>
          <a:lstStyle/>
          <a:p>
            <a:pPr marL="285750" lvl="1" indent="-285750" algn="just">
              <a:buFont typeface="Arial" panose="020B0604020202020204" pitchFamily="34" charset="0"/>
              <a:buChar char="•"/>
            </a:pPr>
            <a:r>
              <a:rPr lang="es-PR" sz="2400" dirty="0"/>
              <a:t>El propósito</a:t>
            </a:r>
            <a:r>
              <a:rPr lang="es-PR" sz="2400" dirty="0">
                <a:latin typeface="Arial" panose="020B0604020202020204" pitchFamily="34" charset="0"/>
                <a:cs typeface="Arial" panose="020B0604020202020204" pitchFamily="34" charset="0"/>
              </a:rPr>
              <a:t> </a:t>
            </a:r>
            <a:r>
              <a:rPr lang="es-PR" sz="2400" dirty="0"/>
              <a:t>de esta reunión es proveer oportunidad para</a:t>
            </a:r>
            <a:r>
              <a:rPr lang="es-PR" sz="2400" dirty="0" smtClean="0">
                <a:latin typeface="Arial" panose="020B0604020202020204" pitchFamily="34" charset="0"/>
                <a:cs typeface="Arial" panose="020B0604020202020204" pitchFamily="34" charset="0"/>
              </a:rPr>
              <a:t>:</a:t>
            </a:r>
          </a:p>
          <a:p>
            <a:pPr marL="285750" lvl="1" indent="-285750" algn="just">
              <a:buFont typeface="Arial" panose="020B0604020202020204" pitchFamily="34" charset="0"/>
              <a:buChar char="•"/>
            </a:pPr>
            <a:endParaRPr lang="es-PR" sz="1400" dirty="0" smtClean="0">
              <a:latin typeface="Arial" panose="020B0604020202020204" pitchFamily="34" charset="0"/>
              <a:cs typeface="Arial" panose="020B0604020202020204" pitchFamily="34" charset="0"/>
            </a:endParaRPr>
          </a:p>
          <a:p>
            <a:pPr marL="800100" lvl="2" indent="-228600" defTabSz="914400">
              <a:spcBef>
                <a:spcPct val="20000"/>
              </a:spcBef>
              <a:buClr>
                <a:schemeClr val="accent1"/>
              </a:buClr>
              <a:buFont typeface="Wingdings" panose="05000000000000000000" pitchFamily="2" charset="2"/>
              <a:buChar char="ü"/>
            </a:pPr>
            <a:r>
              <a:rPr lang="es-PR" sz="2400" dirty="0"/>
              <a:t>tener  una conversación profunda entre el evaluador y el evaluado. </a:t>
            </a:r>
          </a:p>
          <a:p>
            <a:pPr marL="800100" lvl="2" indent="-228600" defTabSz="914400">
              <a:spcBef>
                <a:spcPct val="20000"/>
              </a:spcBef>
              <a:buClr>
                <a:schemeClr val="accent1"/>
              </a:buClr>
              <a:buFont typeface="Wingdings" panose="05000000000000000000" pitchFamily="2" charset="2"/>
              <a:buChar char="ü"/>
            </a:pPr>
            <a:r>
              <a:rPr lang="es-PR" sz="2400" dirty="0"/>
              <a:t>un tiempo para clarificar </a:t>
            </a:r>
            <a:r>
              <a:rPr lang="es-PR" sz="2400" dirty="0" smtClean="0"/>
              <a:t>dudas.</a:t>
            </a:r>
            <a:endParaRPr lang="es-PR" sz="2400" dirty="0"/>
          </a:p>
          <a:p>
            <a:pPr marL="800100" lvl="2" indent="-228600" defTabSz="914400">
              <a:spcBef>
                <a:spcPct val="20000"/>
              </a:spcBef>
              <a:buClr>
                <a:schemeClr val="accent1"/>
              </a:buClr>
              <a:buFont typeface="Wingdings" panose="05000000000000000000" pitchFamily="2" charset="2"/>
              <a:buChar char="ü"/>
            </a:pPr>
            <a:r>
              <a:rPr lang="es-PR" sz="2400" dirty="0"/>
              <a:t>discutir las metas de desarrollo profesional que apoyan el mejoramiento y crecimiento profesional </a:t>
            </a:r>
            <a:r>
              <a:rPr lang="es-PR" sz="2400" dirty="0" smtClean="0"/>
              <a:t>continuo. </a:t>
            </a:r>
            <a:endParaRPr lang="es-PR" sz="2400" dirty="0"/>
          </a:p>
          <a:p>
            <a:pPr marL="800100" lvl="2" indent="-228600" defTabSz="914400">
              <a:spcBef>
                <a:spcPct val="20000"/>
              </a:spcBef>
              <a:buClr>
                <a:schemeClr val="accent1"/>
              </a:buClr>
              <a:buFont typeface="Wingdings" panose="05000000000000000000" pitchFamily="2" charset="2"/>
              <a:buChar char="ü"/>
            </a:pPr>
            <a:r>
              <a:rPr lang="es-PR" sz="2400" dirty="0"/>
              <a:t>discutir los resultados finales de la evaluación.  </a:t>
            </a:r>
          </a:p>
          <a:p>
            <a:pPr marL="0" lvl="1" algn="just"/>
            <a:endParaRPr lang="es-PR" sz="2400" dirty="0" smtClean="0">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pPr>
            <a:r>
              <a:rPr lang="es-PR" sz="2400" dirty="0"/>
              <a:t>El DEPR utilizará la guía de visita a la sala de clases para documentar la evaluación </a:t>
            </a:r>
            <a:r>
              <a:rPr lang="es-PR" sz="2400" dirty="0" err="1"/>
              <a:t>sumativa</a:t>
            </a:r>
            <a:r>
              <a:rPr lang="es-PR" sz="2400" dirty="0"/>
              <a:t>. El </a:t>
            </a:r>
            <a:r>
              <a:rPr lang="es-PR" sz="2400" dirty="0" smtClean="0"/>
              <a:t>evaluador (director de escuelas) </a:t>
            </a:r>
            <a:r>
              <a:rPr lang="es-PR" sz="2400" dirty="0"/>
              <a:t>discute las impresiones generales sobre la práctica docente o administrativa  del maestro basado en las evidencias previamente compartidas</a:t>
            </a:r>
            <a:r>
              <a:rPr lang="es-PR" sz="2400" dirty="0" smtClean="0"/>
              <a:t>.</a:t>
            </a:r>
          </a:p>
          <a:p>
            <a:pPr marL="0" lvl="1" algn="just"/>
            <a:endParaRPr lang="es-PR" sz="2400" dirty="0" smtClean="0"/>
          </a:p>
          <a:p>
            <a:pPr marL="0" lvl="1" algn="just"/>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7989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122238"/>
            <a:ext cx="10160000" cy="1143000"/>
          </a:xfrm>
        </p:spPr>
        <p:txBody>
          <a:bodyPr>
            <a:normAutofit/>
          </a:bodyPr>
          <a:lstStyle/>
          <a:p>
            <a:pPr algn="ctr"/>
            <a:r>
              <a:rPr lang="en-US" b="1" dirty="0" err="1">
                <a:solidFill>
                  <a:schemeClr val="bg1">
                    <a:lumMod val="50000"/>
                  </a:schemeClr>
                </a:solidFill>
              </a:rPr>
              <a:t>Introducción</a:t>
            </a:r>
            <a:r>
              <a:rPr lang="en-US" b="1" dirty="0">
                <a:solidFill>
                  <a:schemeClr val="bg1">
                    <a:lumMod val="50000"/>
                  </a:schemeClr>
                </a:solidFill>
              </a:rPr>
              <a:t> </a:t>
            </a:r>
          </a:p>
        </p:txBody>
      </p:sp>
      <p:sp>
        <p:nvSpPr>
          <p:cNvPr id="3" name="Content Placeholder 2"/>
          <p:cNvSpPr>
            <a:spLocks noGrp="1"/>
          </p:cNvSpPr>
          <p:nvPr>
            <p:ph idx="1"/>
          </p:nvPr>
        </p:nvSpPr>
        <p:spPr>
          <a:xfrm>
            <a:off x="421840" y="1155700"/>
            <a:ext cx="10349254" cy="5363087"/>
          </a:xfrm>
        </p:spPr>
        <p:txBody>
          <a:bodyPr>
            <a:normAutofit/>
          </a:bodyPr>
          <a:lstStyle/>
          <a:p>
            <a:endParaRPr lang="es-PR" altLang="en-US" dirty="0" smtClean="0"/>
          </a:p>
          <a:p>
            <a:r>
              <a:rPr lang="es-PR" altLang="en-US" sz="2800" dirty="0" smtClean="0">
                <a:latin typeface="Arial" panose="020B0604020202020204" pitchFamily="34" charset="0"/>
                <a:cs typeface="Arial" panose="020B0604020202020204" pitchFamily="34" charset="0"/>
              </a:rPr>
              <a:t>El Plan de Flexibilidad de la Ley ESEA según enmendada, fue re-aprobado para Puerto Rico por un periodo de tres años el pasado </a:t>
            </a:r>
            <a:r>
              <a:rPr lang="es-PR" altLang="en-US" sz="2800" dirty="0">
                <a:latin typeface="Arial" panose="020B0604020202020204" pitchFamily="34" charset="0"/>
                <a:cs typeface="Arial" panose="020B0604020202020204" pitchFamily="34" charset="0"/>
              </a:rPr>
              <a:t>9</a:t>
            </a:r>
            <a:r>
              <a:rPr lang="es-PR" altLang="en-US" sz="2800" dirty="0" smtClean="0">
                <a:latin typeface="Arial" panose="020B0604020202020204" pitchFamily="34" charset="0"/>
                <a:cs typeface="Arial" panose="020B0604020202020204" pitchFamily="34" charset="0"/>
              </a:rPr>
              <a:t> de julio. </a:t>
            </a:r>
          </a:p>
          <a:p>
            <a:endParaRPr lang="es-PR" altLang="en-US" sz="2800" dirty="0">
              <a:latin typeface="Arial" panose="020B0604020202020204" pitchFamily="34" charset="0"/>
              <a:cs typeface="Arial" panose="020B0604020202020204" pitchFamily="34" charset="0"/>
            </a:endParaRPr>
          </a:p>
          <a:p>
            <a:r>
              <a:rPr lang="es-PR" altLang="en-US" sz="2800" dirty="0" smtClean="0">
                <a:latin typeface="Arial" panose="020B0604020202020204" pitchFamily="34" charset="0"/>
                <a:cs typeface="Arial" panose="020B0604020202020204" pitchFamily="34" charset="0"/>
              </a:rPr>
              <a:t>El </a:t>
            </a:r>
            <a:r>
              <a:rPr lang="es-PR" altLang="en-US" sz="2800" dirty="0">
                <a:latin typeface="Arial" panose="020B0604020202020204" pitchFamily="34" charset="0"/>
                <a:cs typeface="Arial" panose="020B0604020202020204" pitchFamily="34" charset="0"/>
              </a:rPr>
              <a:t>P</a:t>
            </a:r>
            <a:r>
              <a:rPr lang="es-PR" altLang="en-US" sz="2800" dirty="0" smtClean="0">
                <a:latin typeface="Arial" panose="020B0604020202020204" pitchFamily="34" charset="0"/>
                <a:cs typeface="Arial" panose="020B0604020202020204" pitchFamily="34" charset="0"/>
              </a:rPr>
              <a:t>rincipio III </a:t>
            </a:r>
            <a:r>
              <a:rPr lang="es-PR" altLang="en-US" sz="2800" dirty="0">
                <a:latin typeface="Arial" panose="020B0604020202020204" pitchFamily="34" charset="0"/>
                <a:cs typeface="Arial" panose="020B0604020202020204" pitchFamily="34" charset="0"/>
              </a:rPr>
              <a:t>del Plan de Flexibilidad requiere un compromiso para implantar un proceso de </a:t>
            </a:r>
            <a:r>
              <a:rPr lang="es-PR" altLang="en-US" sz="2800" dirty="0" smtClean="0">
                <a:solidFill>
                  <a:schemeClr val="tx1"/>
                </a:solidFill>
                <a:latin typeface="Arial" panose="020B0604020202020204" pitchFamily="34" charset="0"/>
                <a:cs typeface="Arial" panose="020B0604020202020204" pitchFamily="34" charset="0"/>
              </a:rPr>
              <a:t>apoyo y </a:t>
            </a:r>
            <a:r>
              <a:rPr lang="es-PR" altLang="en-US" sz="2800" dirty="0" smtClean="0">
                <a:latin typeface="Arial" panose="020B0604020202020204" pitchFamily="34" charset="0"/>
                <a:cs typeface="Arial" panose="020B0604020202020204" pitchFamily="34" charset="0"/>
              </a:rPr>
              <a:t>evaluación </a:t>
            </a:r>
            <a:r>
              <a:rPr lang="es-PR" altLang="en-US" sz="2800" dirty="0">
                <a:latin typeface="Arial" panose="020B0604020202020204" pitchFamily="34" charset="0"/>
                <a:cs typeface="Arial" panose="020B0604020202020204" pitchFamily="34" charset="0"/>
              </a:rPr>
              <a:t>que reconozca y realce las fortalezas del </a:t>
            </a:r>
            <a:r>
              <a:rPr lang="es-PR" altLang="en-US" sz="2800" dirty="0" smtClean="0">
                <a:latin typeface="Arial" panose="020B0604020202020204" pitchFamily="34" charset="0"/>
                <a:cs typeface="Arial" panose="020B0604020202020204" pitchFamily="34" charset="0"/>
              </a:rPr>
              <a:t>personal docente  </a:t>
            </a:r>
            <a:r>
              <a:rPr lang="es-PR" altLang="en-US" sz="2800" dirty="0">
                <a:latin typeface="Arial" panose="020B0604020202020204" pitchFamily="34" charset="0"/>
                <a:cs typeface="Arial" panose="020B0604020202020204" pitchFamily="34" charset="0"/>
              </a:rPr>
              <a:t>a la vez que identifica y atiende sus áreas de </a:t>
            </a:r>
            <a:r>
              <a:rPr lang="es-PR" altLang="en-US" sz="2800" dirty="0" smtClean="0">
                <a:latin typeface="Arial" panose="020B0604020202020204" pitchFamily="34" charset="0"/>
                <a:cs typeface="Arial" panose="020B0604020202020204" pitchFamily="34" charset="0"/>
              </a:rPr>
              <a:t>oportunidad.  </a:t>
            </a:r>
          </a:p>
          <a:p>
            <a:pPr marL="114300" indent="0">
              <a:buNone/>
            </a:pPr>
            <a:endParaRPr lang="en-US" altLang="en-US" sz="20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5962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332509"/>
            <a:ext cx="10172700" cy="739255"/>
          </a:xfrm>
        </p:spPr>
        <p:txBody>
          <a:bodyPr>
            <a:noAutofit/>
          </a:bodyPr>
          <a:lstStyle/>
          <a:p>
            <a:pPr lvl="0"/>
            <a:r>
              <a:rPr lang="en-US" sz="4000" b="1" dirty="0">
                <a:solidFill>
                  <a:schemeClr val="bg1">
                    <a:lumMod val="50000"/>
                  </a:schemeClr>
                </a:solidFill>
              </a:rPr>
              <a:t>Paso #4: </a:t>
            </a:r>
            <a:r>
              <a:rPr lang="en-US" sz="4000" b="1" dirty="0" err="1">
                <a:solidFill>
                  <a:schemeClr val="bg1">
                    <a:lumMod val="50000"/>
                  </a:schemeClr>
                </a:solidFill>
              </a:rPr>
              <a:t>Reunión</a:t>
            </a:r>
            <a:r>
              <a:rPr lang="en-US" sz="4000" b="1" dirty="0">
                <a:solidFill>
                  <a:schemeClr val="bg1">
                    <a:lumMod val="50000"/>
                  </a:schemeClr>
                </a:solidFill>
              </a:rPr>
              <a:t> de Evaluación </a:t>
            </a:r>
            <a:r>
              <a:rPr lang="en-US" sz="4000" b="1" dirty="0" err="1">
                <a:solidFill>
                  <a:schemeClr val="bg1">
                    <a:lumMod val="50000"/>
                  </a:schemeClr>
                </a:solidFill>
              </a:rPr>
              <a:t>Sumativa</a:t>
            </a:r>
            <a:r>
              <a:rPr lang="es-PR" sz="4000" b="1" dirty="0">
                <a:solidFill>
                  <a:schemeClr val="bg1">
                    <a:lumMod val="50000"/>
                  </a:schemeClr>
                </a:solidFill>
              </a:rPr>
              <a:t/>
            </a:r>
            <a:br>
              <a:rPr lang="es-PR" sz="4000" b="1" dirty="0">
                <a:solidFill>
                  <a:schemeClr val="bg1">
                    <a:lumMod val="50000"/>
                  </a:schemeClr>
                </a:solidFill>
              </a:rPr>
            </a:br>
            <a:endParaRPr lang="en-US" sz="4000" b="1" dirty="0">
              <a:solidFill>
                <a:schemeClr val="bg1">
                  <a:lumMod val="50000"/>
                </a:schemeClr>
              </a:solidFill>
            </a:endParaRPr>
          </a:p>
        </p:txBody>
      </p:sp>
      <p:sp>
        <p:nvSpPr>
          <p:cNvPr id="3" name="TextBox 2"/>
          <p:cNvSpPr txBox="1"/>
          <p:nvPr/>
        </p:nvSpPr>
        <p:spPr>
          <a:xfrm>
            <a:off x="83127" y="822383"/>
            <a:ext cx="10463645" cy="6494085"/>
          </a:xfrm>
          <a:prstGeom prst="rect">
            <a:avLst/>
          </a:prstGeom>
          <a:noFill/>
        </p:spPr>
        <p:txBody>
          <a:bodyPr wrap="square" rtlCol="0">
            <a:spAutoFit/>
          </a:bodyPr>
          <a:lstStyle/>
          <a:p>
            <a:pPr marL="285750" lvl="1" indent="-285750" algn="just">
              <a:buFont typeface="Arial" panose="020B0604020202020204" pitchFamily="34" charset="0"/>
              <a:buChar char="•"/>
            </a:pPr>
            <a:r>
              <a:rPr lang="es-PR" sz="3200" dirty="0"/>
              <a:t>Incluirá el 80% de la puntuación (</a:t>
            </a:r>
            <a:r>
              <a:rPr lang="es-PR" sz="3200" dirty="0" smtClean="0"/>
              <a:t>en o antes de  </a:t>
            </a:r>
            <a:r>
              <a:rPr lang="es-PR" sz="3200" dirty="0"/>
              <a:t>mayo):</a:t>
            </a:r>
          </a:p>
          <a:p>
            <a:pPr marL="742950" lvl="2" indent="-285750" algn="just">
              <a:buFontTx/>
              <a:buChar char="-"/>
            </a:pPr>
            <a:r>
              <a:rPr lang="es-PR" sz="3200" dirty="0"/>
              <a:t>Para los maestros en las dimensiones de: docencia, desarrollo profesional y </a:t>
            </a:r>
            <a:r>
              <a:rPr lang="es-PR" sz="3200" dirty="0" smtClean="0"/>
              <a:t>deberes </a:t>
            </a:r>
            <a:r>
              <a:rPr lang="es-PR" sz="3200" dirty="0"/>
              <a:t>y responsabilidades debe completarse en </a:t>
            </a:r>
            <a:r>
              <a:rPr lang="es-PR" sz="3200" dirty="0" smtClean="0"/>
              <a:t>o antes de mayo </a:t>
            </a:r>
            <a:r>
              <a:rPr lang="es-PR" sz="3200" dirty="0"/>
              <a:t>por el director de escuela. </a:t>
            </a:r>
          </a:p>
          <a:p>
            <a:pPr marL="0" lvl="1" algn="just"/>
            <a:endParaRPr lang="en-US" sz="3200" dirty="0"/>
          </a:p>
          <a:p>
            <a:pPr marL="285750" lvl="1" indent="-285750" algn="just">
              <a:buFont typeface="Arial" panose="020B0604020202020204" pitchFamily="34" charset="0"/>
              <a:buChar char="•"/>
            </a:pPr>
            <a:r>
              <a:rPr lang="es-PR" sz="3200" dirty="0"/>
              <a:t>El restante 20% de la puntación, consiste en el crecimiento académico de los estudiantes (</a:t>
            </a:r>
            <a:r>
              <a:rPr lang="es-PR" sz="3200" dirty="0" err="1"/>
              <a:t>student</a:t>
            </a:r>
            <a:r>
              <a:rPr lang="es-PR" sz="3200" dirty="0"/>
              <a:t> </a:t>
            </a:r>
            <a:r>
              <a:rPr lang="es-PR" sz="3200" dirty="0" err="1"/>
              <a:t>growth</a:t>
            </a:r>
            <a:r>
              <a:rPr lang="es-PR" sz="3200" dirty="0"/>
              <a:t>). Se completará tan pronto se reciban los resultados de las pruebas </a:t>
            </a:r>
            <a:r>
              <a:rPr lang="es-PR" sz="3200" dirty="0" smtClean="0"/>
              <a:t>estandarizadas, </a:t>
            </a:r>
            <a:r>
              <a:rPr lang="es-PR" sz="3200" dirty="0"/>
              <a:t>resultados que serán incorporados a la </a:t>
            </a:r>
            <a:r>
              <a:rPr lang="es-PR" sz="3200" dirty="0" smtClean="0"/>
              <a:t>evaluación </a:t>
            </a:r>
            <a:r>
              <a:rPr lang="es-PR" sz="3200" dirty="0" err="1" smtClean="0"/>
              <a:t>sumativa</a:t>
            </a:r>
            <a:r>
              <a:rPr lang="es-PR" sz="3200" dirty="0" smtClean="0"/>
              <a:t>. </a:t>
            </a:r>
            <a:endParaRPr lang="es-PR" sz="3200" dirty="0"/>
          </a:p>
          <a:p>
            <a:pPr marL="0" lvl="1"/>
            <a:endParaRPr lang="en-US" sz="3200" dirty="0"/>
          </a:p>
          <a:p>
            <a:endParaRPr lang="en-US" sz="3200" dirty="0"/>
          </a:p>
        </p:txBody>
      </p:sp>
    </p:spTree>
    <p:extLst>
      <p:ext uri="{BB962C8B-B14F-4D97-AF65-F5344CB8AC3E}">
        <p14:creationId xmlns:p14="http://schemas.microsoft.com/office/powerpoint/2010/main" val="251826930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lumMod val="50000"/>
                    <a:lumOff val="50000"/>
                  </a:schemeClr>
                </a:solidFill>
              </a:rPr>
              <a:t>Reglas</a:t>
            </a:r>
            <a:r>
              <a:rPr lang="en-US" dirty="0" smtClean="0">
                <a:solidFill>
                  <a:schemeClr val="tx1">
                    <a:lumMod val="50000"/>
                    <a:lumOff val="50000"/>
                  </a:schemeClr>
                </a:solidFill>
              </a:rPr>
              <a:t> </a:t>
            </a:r>
            <a:r>
              <a:rPr lang="en-US" dirty="0" err="1" smtClean="0">
                <a:solidFill>
                  <a:schemeClr val="tx1">
                    <a:lumMod val="50000"/>
                    <a:lumOff val="50000"/>
                  </a:schemeClr>
                </a:solidFill>
              </a:rPr>
              <a:t>Generales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lstStyle/>
          <a:p>
            <a:pPr marL="114300" indent="0">
              <a:buNone/>
            </a:pPr>
            <a:r>
              <a:rPr lang="es-ES" sz="2800" dirty="0" err="1" smtClean="0"/>
              <a:t>Maestos</a:t>
            </a:r>
            <a:r>
              <a:rPr lang="es-ES" sz="2800" dirty="0" smtClean="0"/>
              <a:t>:</a:t>
            </a:r>
          </a:p>
          <a:p>
            <a:r>
              <a:rPr lang="es-ES" sz="2800" dirty="0" smtClean="0"/>
              <a:t>Para </a:t>
            </a:r>
            <a:r>
              <a:rPr lang="es-ES" sz="2800" dirty="0"/>
              <a:t>los grados no evaluados (</a:t>
            </a:r>
            <a:r>
              <a:rPr lang="es-ES" sz="2800" dirty="0" err="1"/>
              <a:t>Kinder</a:t>
            </a:r>
            <a:r>
              <a:rPr lang="es-ES" sz="2800" dirty="0"/>
              <a:t> a Segundo y grupos isla) las áreas a ser consideradas  son las materias de español y matemáticas</a:t>
            </a:r>
            <a:r>
              <a:rPr lang="es-ES" sz="2800" dirty="0" smtClean="0"/>
              <a:t>.</a:t>
            </a:r>
          </a:p>
          <a:p>
            <a:r>
              <a:rPr lang="es-ES" sz="2800" dirty="0" smtClean="0"/>
              <a:t>Los maestros que atienden grupos isla de 4to a 6to grado se considerarán las materias de español y matemáticas. </a:t>
            </a:r>
            <a:endParaRPr lang="es-ES" sz="2800" dirty="0"/>
          </a:p>
          <a:p>
            <a:r>
              <a:rPr lang="es-ES" sz="2800" dirty="0"/>
              <a:t>Para los maestros del nivel secundario, serán tomadas en consideración la materia </a:t>
            </a:r>
            <a:r>
              <a:rPr lang="es-ES" sz="2800" dirty="0" smtClean="0"/>
              <a:t>según la especialidad  del maestro. </a:t>
            </a:r>
            <a:endParaRPr lang="es-ES" sz="2800" dirty="0"/>
          </a:p>
          <a:p>
            <a:endParaRPr lang="en-US" dirty="0"/>
          </a:p>
        </p:txBody>
      </p:sp>
    </p:spTree>
    <p:extLst>
      <p:ext uri="{BB962C8B-B14F-4D97-AF65-F5344CB8AC3E}">
        <p14:creationId xmlns:p14="http://schemas.microsoft.com/office/powerpoint/2010/main" val="257706489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772" y="0"/>
            <a:ext cx="9690754" cy="805563"/>
          </a:xfrm>
        </p:spPr>
        <p:txBody>
          <a:bodyPr>
            <a:normAutofit/>
          </a:bodyPr>
          <a:lstStyle/>
          <a:p>
            <a:r>
              <a:rPr lang="es-PR" sz="4000" b="1" dirty="0">
                <a:solidFill>
                  <a:schemeClr val="bg1">
                    <a:lumMod val="50000"/>
                  </a:schemeClr>
                </a:solidFill>
              </a:rPr>
              <a:t>Reglas Generales</a:t>
            </a:r>
          </a:p>
        </p:txBody>
      </p:sp>
      <p:sp>
        <p:nvSpPr>
          <p:cNvPr id="28" name="TextBox 27"/>
          <p:cNvSpPr txBox="1"/>
          <p:nvPr/>
        </p:nvSpPr>
        <p:spPr>
          <a:xfrm>
            <a:off x="187036" y="899079"/>
            <a:ext cx="11315699" cy="4893647"/>
          </a:xfrm>
          <a:prstGeom prst="rect">
            <a:avLst/>
          </a:prstGeom>
          <a:noFill/>
        </p:spPr>
        <p:txBody>
          <a:bodyPr wrap="square" rtlCol="0">
            <a:spAutoFit/>
          </a:bodyPr>
          <a:lstStyle/>
          <a:p>
            <a:pPr marL="0" lvl="1" algn="just"/>
            <a:r>
              <a:rPr lang="en-US" sz="2400" b="1" dirty="0"/>
              <a:t>Maestros</a:t>
            </a:r>
            <a:r>
              <a:rPr lang="en-US" sz="2400" b="1" dirty="0" smtClean="0"/>
              <a:t>:</a:t>
            </a:r>
          </a:p>
          <a:p>
            <a:pPr marL="0" lvl="1" algn="just"/>
            <a:endParaRPr lang="en-US" sz="2400" b="1" dirty="0"/>
          </a:p>
          <a:p>
            <a:pPr marL="0" lvl="1" algn="just"/>
            <a:r>
              <a:rPr lang="en-US" sz="2200" dirty="0" smtClean="0"/>
              <a:t>Si </a:t>
            </a:r>
            <a:r>
              <a:rPr lang="en-US" sz="2200" dirty="0"/>
              <a:t>el maestro </a:t>
            </a:r>
            <a:r>
              <a:rPr lang="en-US" sz="2200" dirty="0" err="1"/>
              <a:t>enseña</a:t>
            </a:r>
            <a:r>
              <a:rPr lang="en-US" sz="2200" dirty="0"/>
              <a:t>:</a:t>
            </a:r>
          </a:p>
          <a:p>
            <a:pPr marL="800100" lvl="2" indent="-342900" algn="just">
              <a:buFont typeface="Wingdings" panose="05000000000000000000" pitchFamily="2" charset="2"/>
              <a:buChar char="ü"/>
            </a:pPr>
            <a:r>
              <a:rPr lang="en-US" sz="2200" dirty="0" err="1"/>
              <a:t>Matemáticas</a:t>
            </a:r>
            <a:r>
              <a:rPr lang="en-US" sz="2200" dirty="0"/>
              <a:t>, </a:t>
            </a:r>
            <a:r>
              <a:rPr lang="en-US" sz="2200" dirty="0" err="1"/>
              <a:t>español</a:t>
            </a:r>
            <a:r>
              <a:rPr lang="en-US" sz="2200" dirty="0"/>
              <a:t> y </a:t>
            </a:r>
            <a:r>
              <a:rPr lang="en-US" sz="2200" dirty="0" err="1"/>
              <a:t>otras</a:t>
            </a:r>
            <a:r>
              <a:rPr lang="en-US" sz="2200" dirty="0"/>
              <a:t> </a:t>
            </a:r>
            <a:r>
              <a:rPr lang="en-US" sz="2200" dirty="0" err="1"/>
              <a:t>materias</a:t>
            </a:r>
            <a:r>
              <a:rPr lang="en-US" sz="2200" dirty="0"/>
              <a:t>: se </a:t>
            </a:r>
            <a:r>
              <a:rPr lang="en-US" sz="2200" dirty="0" err="1"/>
              <a:t>considerará</a:t>
            </a:r>
            <a:r>
              <a:rPr lang="en-US" sz="2200" dirty="0"/>
              <a:t>  </a:t>
            </a:r>
            <a:r>
              <a:rPr lang="en-US" sz="2200" dirty="0" err="1"/>
              <a:t>solamente</a:t>
            </a:r>
            <a:r>
              <a:rPr lang="en-US" sz="2200" dirty="0"/>
              <a:t> </a:t>
            </a:r>
            <a:r>
              <a:rPr lang="en-US" sz="2200" dirty="0" err="1"/>
              <a:t>matemáticas</a:t>
            </a:r>
            <a:r>
              <a:rPr lang="en-US" sz="2200" dirty="0"/>
              <a:t> y </a:t>
            </a:r>
            <a:r>
              <a:rPr lang="en-US" sz="2200" dirty="0" err="1"/>
              <a:t>español</a:t>
            </a:r>
            <a:r>
              <a:rPr lang="en-US" sz="2200" dirty="0"/>
              <a:t>.</a:t>
            </a:r>
          </a:p>
          <a:p>
            <a:pPr marL="800100" lvl="2" indent="-342900" algn="just">
              <a:buFont typeface="Wingdings" panose="05000000000000000000" pitchFamily="2" charset="2"/>
              <a:buChar char="ü"/>
            </a:pPr>
            <a:r>
              <a:rPr lang="en-US" sz="2200" dirty="0" err="1"/>
              <a:t>Matemáticas</a:t>
            </a:r>
            <a:r>
              <a:rPr lang="en-US" sz="2200" dirty="0"/>
              <a:t> y </a:t>
            </a:r>
            <a:r>
              <a:rPr lang="en-US" sz="2200" dirty="0" err="1"/>
              <a:t>otras</a:t>
            </a:r>
            <a:r>
              <a:rPr lang="en-US" sz="2200" dirty="0"/>
              <a:t> </a:t>
            </a:r>
            <a:r>
              <a:rPr lang="en-US" sz="2200" dirty="0" err="1"/>
              <a:t>materias</a:t>
            </a:r>
            <a:r>
              <a:rPr lang="en-US" sz="2200" dirty="0"/>
              <a:t> </a:t>
            </a:r>
            <a:r>
              <a:rPr lang="en-US" sz="2200" dirty="0" err="1"/>
              <a:t>que</a:t>
            </a:r>
            <a:r>
              <a:rPr lang="en-US" sz="2200" dirty="0"/>
              <a:t> no </a:t>
            </a:r>
            <a:r>
              <a:rPr lang="en-US" sz="2200" dirty="0" err="1"/>
              <a:t>sean</a:t>
            </a:r>
            <a:r>
              <a:rPr lang="en-US" sz="2200" dirty="0"/>
              <a:t> </a:t>
            </a:r>
            <a:r>
              <a:rPr lang="en-US" sz="2200" dirty="0" err="1"/>
              <a:t>español</a:t>
            </a:r>
            <a:r>
              <a:rPr lang="en-US" sz="2200" dirty="0"/>
              <a:t>: se </a:t>
            </a:r>
            <a:r>
              <a:rPr lang="en-US" sz="2200" dirty="0" err="1"/>
              <a:t>considerá</a:t>
            </a:r>
            <a:r>
              <a:rPr lang="en-US" sz="2200" dirty="0"/>
              <a:t>  </a:t>
            </a:r>
            <a:r>
              <a:rPr lang="en-US" sz="2200" dirty="0" err="1"/>
              <a:t>solamente</a:t>
            </a:r>
            <a:r>
              <a:rPr lang="en-US" sz="2200" dirty="0"/>
              <a:t> </a:t>
            </a:r>
            <a:r>
              <a:rPr lang="en-US" sz="2200" dirty="0" err="1"/>
              <a:t>matemáticas</a:t>
            </a:r>
            <a:r>
              <a:rPr lang="en-US" sz="2200" dirty="0"/>
              <a:t>.</a:t>
            </a:r>
          </a:p>
          <a:p>
            <a:pPr marL="800100" lvl="2" indent="-342900" algn="just">
              <a:buFont typeface="Wingdings" panose="05000000000000000000" pitchFamily="2" charset="2"/>
              <a:buChar char="ü"/>
            </a:pPr>
            <a:r>
              <a:rPr lang="en-US" sz="2200" dirty="0" err="1"/>
              <a:t>Español</a:t>
            </a:r>
            <a:r>
              <a:rPr lang="en-US" sz="2200" dirty="0"/>
              <a:t> y </a:t>
            </a:r>
            <a:r>
              <a:rPr lang="en-US" sz="2200" dirty="0" err="1"/>
              <a:t>otras</a:t>
            </a:r>
            <a:r>
              <a:rPr lang="en-US" sz="2200" dirty="0"/>
              <a:t> </a:t>
            </a:r>
            <a:r>
              <a:rPr lang="en-US" sz="2200" dirty="0" err="1"/>
              <a:t>materias</a:t>
            </a:r>
            <a:r>
              <a:rPr lang="en-US" sz="2200" dirty="0"/>
              <a:t> </a:t>
            </a:r>
            <a:r>
              <a:rPr lang="en-US" sz="2200" dirty="0" err="1"/>
              <a:t>que</a:t>
            </a:r>
            <a:r>
              <a:rPr lang="en-US" sz="2200" dirty="0"/>
              <a:t> no </a:t>
            </a:r>
            <a:r>
              <a:rPr lang="en-US" sz="2200" dirty="0" err="1"/>
              <a:t>sean</a:t>
            </a:r>
            <a:r>
              <a:rPr lang="en-US" sz="2200" dirty="0"/>
              <a:t> </a:t>
            </a:r>
            <a:r>
              <a:rPr lang="en-US" sz="2200" dirty="0" err="1"/>
              <a:t>matemáticas</a:t>
            </a:r>
            <a:r>
              <a:rPr lang="en-US" sz="2200" dirty="0"/>
              <a:t>: se </a:t>
            </a:r>
            <a:r>
              <a:rPr lang="en-US" sz="2200" dirty="0" err="1"/>
              <a:t>utilizá</a:t>
            </a:r>
            <a:r>
              <a:rPr lang="en-US" sz="2200" dirty="0"/>
              <a:t> </a:t>
            </a:r>
            <a:r>
              <a:rPr lang="en-US" sz="2200" dirty="0" err="1"/>
              <a:t>solamente</a:t>
            </a:r>
            <a:r>
              <a:rPr lang="en-US" sz="2200" dirty="0"/>
              <a:t> </a:t>
            </a:r>
            <a:r>
              <a:rPr lang="en-US" sz="2200" dirty="0" err="1"/>
              <a:t>español</a:t>
            </a:r>
            <a:r>
              <a:rPr lang="en-US" sz="2200" dirty="0"/>
              <a:t>.</a:t>
            </a:r>
          </a:p>
          <a:p>
            <a:pPr marL="800100" lvl="2" indent="-342900" algn="just">
              <a:buFont typeface="Wingdings" panose="05000000000000000000" pitchFamily="2" charset="2"/>
              <a:buChar char="ü"/>
            </a:pPr>
            <a:r>
              <a:rPr lang="en-US" sz="2200" dirty="0" err="1"/>
              <a:t>Inglés</a:t>
            </a:r>
            <a:r>
              <a:rPr lang="en-US" sz="2200" dirty="0"/>
              <a:t> y </a:t>
            </a:r>
            <a:r>
              <a:rPr lang="en-US" sz="2200" dirty="0" err="1"/>
              <a:t>otras</a:t>
            </a:r>
            <a:r>
              <a:rPr lang="en-US" sz="2200" dirty="0"/>
              <a:t> </a:t>
            </a:r>
            <a:r>
              <a:rPr lang="en-US" sz="2200" dirty="0" err="1"/>
              <a:t>materias</a:t>
            </a:r>
            <a:r>
              <a:rPr lang="en-US" sz="2200" dirty="0"/>
              <a:t> </a:t>
            </a:r>
            <a:r>
              <a:rPr lang="en-US" sz="2200" dirty="0" err="1"/>
              <a:t>que</a:t>
            </a:r>
            <a:r>
              <a:rPr lang="en-US" sz="2200" dirty="0"/>
              <a:t> no </a:t>
            </a:r>
            <a:r>
              <a:rPr lang="en-US" sz="2200" dirty="0" err="1"/>
              <a:t>sean</a:t>
            </a:r>
            <a:r>
              <a:rPr lang="en-US" sz="2200" dirty="0"/>
              <a:t> </a:t>
            </a:r>
            <a:r>
              <a:rPr lang="en-US" sz="2200" dirty="0" err="1"/>
              <a:t>matemáticas</a:t>
            </a:r>
            <a:r>
              <a:rPr lang="en-US" sz="2200" dirty="0"/>
              <a:t> y </a:t>
            </a:r>
            <a:r>
              <a:rPr lang="en-US" sz="2200" dirty="0" err="1"/>
              <a:t>español</a:t>
            </a:r>
            <a:r>
              <a:rPr lang="en-US" sz="2200" dirty="0"/>
              <a:t>: se </a:t>
            </a:r>
            <a:r>
              <a:rPr lang="en-US" sz="2200" dirty="0" err="1"/>
              <a:t>utilizará</a:t>
            </a:r>
            <a:r>
              <a:rPr lang="en-US" sz="2200" dirty="0"/>
              <a:t> </a:t>
            </a:r>
            <a:r>
              <a:rPr lang="en-US" sz="2200" dirty="0" err="1"/>
              <a:t>solamente</a:t>
            </a:r>
            <a:r>
              <a:rPr lang="en-US" sz="2200" dirty="0"/>
              <a:t> </a:t>
            </a:r>
            <a:r>
              <a:rPr lang="en-US" sz="2200" dirty="0" err="1"/>
              <a:t>inglés</a:t>
            </a:r>
            <a:r>
              <a:rPr lang="en-US" sz="2200" dirty="0"/>
              <a:t>.</a:t>
            </a:r>
          </a:p>
          <a:p>
            <a:pPr marL="800100" lvl="2" indent="-342900" algn="just">
              <a:buFont typeface="Wingdings" panose="05000000000000000000" pitchFamily="2" charset="2"/>
              <a:buChar char="ü"/>
            </a:pPr>
            <a:r>
              <a:rPr lang="en-US" sz="2200" dirty="0"/>
              <a:t>Los maestros </a:t>
            </a:r>
            <a:r>
              <a:rPr lang="en-US" sz="2200" dirty="0" err="1"/>
              <a:t>especialistas</a:t>
            </a:r>
            <a:r>
              <a:rPr lang="en-US" sz="2200" dirty="0"/>
              <a:t> </a:t>
            </a:r>
            <a:r>
              <a:rPr lang="en-US" sz="2200" dirty="0" err="1"/>
              <a:t>por</a:t>
            </a:r>
            <a:r>
              <a:rPr lang="en-US" sz="2200" dirty="0"/>
              <a:t> </a:t>
            </a:r>
            <a:r>
              <a:rPr lang="en-US" sz="2200" dirty="0" err="1"/>
              <a:t>materias</a:t>
            </a:r>
            <a:r>
              <a:rPr lang="en-US" sz="2200" dirty="0"/>
              <a:t>: se </a:t>
            </a:r>
            <a:r>
              <a:rPr lang="en-US" sz="2200" dirty="0" err="1"/>
              <a:t>adjudicará</a:t>
            </a:r>
            <a:r>
              <a:rPr lang="en-US" sz="2200" dirty="0"/>
              <a:t> el </a:t>
            </a:r>
            <a:r>
              <a:rPr lang="en-US" sz="2200" dirty="0" err="1"/>
              <a:t>crecimiento</a:t>
            </a:r>
            <a:r>
              <a:rPr lang="en-US" sz="2200" dirty="0"/>
              <a:t> </a:t>
            </a:r>
            <a:r>
              <a:rPr lang="en-US" sz="2200" dirty="0" err="1"/>
              <a:t>según</a:t>
            </a:r>
            <a:r>
              <a:rPr lang="en-US" sz="2200" dirty="0"/>
              <a:t> la </a:t>
            </a:r>
            <a:r>
              <a:rPr lang="en-US" sz="2200" dirty="0" err="1"/>
              <a:t>especialidad</a:t>
            </a:r>
            <a:r>
              <a:rPr lang="en-US" sz="2200" dirty="0"/>
              <a:t>.</a:t>
            </a:r>
          </a:p>
          <a:p>
            <a:pPr marL="800100" lvl="2" indent="-342900" algn="just">
              <a:buFont typeface="Wingdings" panose="05000000000000000000" pitchFamily="2" charset="2"/>
              <a:buChar char="ü"/>
            </a:pPr>
            <a:r>
              <a:rPr lang="en-US" sz="2200" dirty="0"/>
              <a:t>Maestros </a:t>
            </a:r>
            <a:r>
              <a:rPr lang="en-US" sz="2200" dirty="0" err="1"/>
              <a:t>especialistas</a:t>
            </a:r>
            <a:r>
              <a:rPr lang="en-US" sz="2200" dirty="0"/>
              <a:t>: se </a:t>
            </a:r>
            <a:r>
              <a:rPr lang="en-US" sz="2200" dirty="0" err="1"/>
              <a:t>considerará</a:t>
            </a:r>
            <a:r>
              <a:rPr lang="en-US" sz="2200" dirty="0"/>
              <a:t> la </a:t>
            </a:r>
            <a:r>
              <a:rPr lang="en-US" sz="2200" dirty="0" err="1"/>
              <a:t>materia</a:t>
            </a:r>
            <a:r>
              <a:rPr lang="en-US" sz="2200" dirty="0"/>
              <a:t> </a:t>
            </a:r>
            <a:r>
              <a:rPr lang="en-US" sz="2200" dirty="0" smtClean="0"/>
              <a:t>de </a:t>
            </a:r>
            <a:r>
              <a:rPr lang="en-US" sz="2200" dirty="0" err="1"/>
              <a:t>especialidad</a:t>
            </a:r>
            <a:r>
              <a:rPr lang="en-US" sz="2200" dirty="0"/>
              <a:t>. (4to a 6to y 7mo a </a:t>
            </a:r>
            <a:r>
              <a:rPr lang="en-US" sz="2200" dirty="0" smtClean="0"/>
              <a:t>12mo </a:t>
            </a:r>
            <a:r>
              <a:rPr lang="en-US" sz="2200" dirty="0" err="1" smtClean="0"/>
              <a:t>según</a:t>
            </a:r>
            <a:r>
              <a:rPr lang="en-US" sz="2200" dirty="0" smtClean="0"/>
              <a:t> el </a:t>
            </a:r>
            <a:r>
              <a:rPr lang="en-US" sz="2200" dirty="0" err="1"/>
              <a:t>á</a:t>
            </a:r>
            <a:r>
              <a:rPr lang="en-US" sz="2200" dirty="0" err="1" smtClean="0"/>
              <a:t>rea</a:t>
            </a:r>
            <a:r>
              <a:rPr lang="en-US" sz="2200" dirty="0" smtClean="0"/>
              <a:t> de </a:t>
            </a:r>
            <a:r>
              <a:rPr lang="en-US" sz="2200" dirty="0" err="1" smtClean="0"/>
              <a:t>especialidad</a:t>
            </a:r>
            <a:r>
              <a:rPr lang="en-US" sz="2200" dirty="0" smtClean="0"/>
              <a:t>).</a:t>
            </a:r>
          </a:p>
          <a:p>
            <a:pPr marL="800100" lvl="2" indent="-342900" algn="just">
              <a:buFont typeface="Wingdings" panose="05000000000000000000" pitchFamily="2" charset="2"/>
              <a:buChar char="ü"/>
            </a:pPr>
            <a:endParaRPr lang="en-US" sz="2200" dirty="0"/>
          </a:p>
          <a:p>
            <a:pPr marL="285750" lvl="1" indent="-285750" algn="just">
              <a:buFont typeface="Arial" panose="020B0604020202020204" pitchFamily="34" charset="0"/>
              <a:buChar char="•"/>
            </a:pPr>
            <a:r>
              <a:rPr lang="en-US" sz="2200" dirty="0" err="1"/>
              <a:t>Cuando</a:t>
            </a:r>
            <a:r>
              <a:rPr lang="en-US" sz="2200" dirty="0"/>
              <a:t> el maestro </a:t>
            </a:r>
            <a:r>
              <a:rPr lang="en-US" sz="2200" dirty="0" err="1"/>
              <a:t>ofrece</a:t>
            </a:r>
            <a:r>
              <a:rPr lang="en-US" sz="2200" dirty="0"/>
              <a:t> </a:t>
            </a:r>
            <a:r>
              <a:rPr lang="en-US" sz="2200" dirty="0" err="1"/>
              <a:t>las</a:t>
            </a:r>
            <a:r>
              <a:rPr lang="en-US" sz="2200" dirty="0"/>
              <a:t> </a:t>
            </a:r>
            <a:r>
              <a:rPr lang="en-US" sz="2200" dirty="0" err="1"/>
              <a:t>materias</a:t>
            </a:r>
            <a:r>
              <a:rPr lang="en-US" sz="2200" dirty="0"/>
              <a:t> de </a:t>
            </a:r>
            <a:r>
              <a:rPr lang="en-US" sz="2200" dirty="0" err="1"/>
              <a:t>matemáticas</a:t>
            </a:r>
            <a:r>
              <a:rPr lang="en-US" sz="2200" dirty="0"/>
              <a:t> y </a:t>
            </a:r>
            <a:r>
              <a:rPr lang="en-US" sz="2200" dirty="0" err="1"/>
              <a:t>español</a:t>
            </a:r>
            <a:r>
              <a:rPr lang="en-US" sz="2200" dirty="0"/>
              <a:t>,  se </a:t>
            </a:r>
            <a:r>
              <a:rPr lang="en-US" sz="2200" dirty="0" err="1"/>
              <a:t>suman</a:t>
            </a:r>
            <a:r>
              <a:rPr lang="en-US" sz="2200" dirty="0"/>
              <a:t> los </a:t>
            </a:r>
            <a:r>
              <a:rPr lang="en-US" sz="2200" dirty="0" err="1"/>
              <a:t>puntos</a:t>
            </a:r>
            <a:r>
              <a:rPr lang="en-US" sz="2200" dirty="0"/>
              <a:t> de </a:t>
            </a:r>
            <a:r>
              <a:rPr lang="en-US" sz="2200" dirty="0" err="1"/>
              <a:t>crecimiento</a:t>
            </a:r>
            <a:r>
              <a:rPr lang="en-US" sz="2200" dirty="0"/>
              <a:t> en </a:t>
            </a:r>
            <a:r>
              <a:rPr lang="en-US" sz="2200" dirty="0" err="1"/>
              <a:t>cada</a:t>
            </a:r>
            <a:r>
              <a:rPr lang="en-US" sz="2200" dirty="0"/>
              <a:t> </a:t>
            </a:r>
            <a:r>
              <a:rPr lang="en-US" sz="2200" dirty="0" err="1"/>
              <a:t>materia</a:t>
            </a:r>
            <a:r>
              <a:rPr lang="en-US" sz="2200" dirty="0"/>
              <a:t> y  se divide </a:t>
            </a:r>
            <a:r>
              <a:rPr lang="en-US" sz="2200" dirty="0" err="1"/>
              <a:t>por</a:t>
            </a:r>
            <a:r>
              <a:rPr lang="en-US" sz="2200" dirty="0"/>
              <a:t> el total de </a:t>
            </a:r>
            <a:r>
              <a:rPr lang="en-US" sz="2200" dirty="0" err="1"/>
              <a:t>estudiantes</a:t>
            </a:r>
            <a:r>
              <a:rPr lang="en-US" sz="2200" dirty="0"/>
              <a:t> </a:t>
            </a:r>
            <a:r>
              <a:rPr lang="en-US" sz="2200" dirty="0" err="1"/>
              <a:t>que</a:t>
            </a:r>
            <a:r>
              <a:rPr lang="en-US" sz="2200" dirty="0"/>
              <a:t> </a:t>
            </a:r>
            <a:r>
              <a:rPr lang="en-US" sz="2200" dirty="0" err="1"/>
              <a:t>atiende</a:t>
            </a:r>
            <a:r>
              <a:rPr lang="en-US" sz="2200" dirty="0"/>
              <a:t> el maestro.</a:t>
            </a:r>
          </a:p>
          <a:p>
            <a:pPr marL="285750" lvl="1" indent="-285750" algn="just">
              <a:buFont typeface="Arial" panose="020B0604020202020204" pitchFamily="34" charset="0"/>
              <a:buChar char="•"/>
            </a:pPr>
            <a:endParaRPr lang="en-US" sz="2200" dirty="0"/>
          </a:p>
        </p:txBody>
      </p:sp>
    </p:spTree>
    <p:extLst>
      <p:ext uri="{BB962C8B-B14F-4D97-AF65-F5344CB8AC3E}">
        <p14:creationId xmlns:p14="http://schemas.microsoft.com/office/powerpoint/2010/main" val="2516283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lumMod val="50000"/>
                    <a:lumOff val="50000"/>
                  </a:schemeClr>
                </a:solidFill>
              </a:rPr>
              <a:t>Reglas</a:t>
            </a:r>
            <a:r>
              <a:rPr lang="en-US" dirty="0">
                <a:solidFill>
                  <a:schemeClr val="tx1">
                    <a:lumMod val="50000"/>
                    <a:lumOff val="50000"/>
                  </a:schemeClr>
                </a:solidFill>
              </a:rPr>
              <a:t> </a:t>
            </a:r>
            <a:r>
              <a:rPr lang="en-US" dirty="0" err="1">
                <a:solidFill>
                  <a:schemeClr val="tx1">
                    <a:lumMod val="50000"/>
                    <a:lumOff val="50000"/>
                  </a:schemeClr>
                </a:solidFill>
              </a:rPr>
              <a:t>Generales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lstStyle/>
          <a:p>
            <a:r>
              <a:rPr lang="es-ES" dirty="0"/>
              <a:t>La adjudicación del 20% del crecimiento de los estudiantes a los maestros de educación especial a tiempo completo que atienden 10 estudiantes o menos,  se aplicará la rúbrica con los siguientes criterios: resultados de pruebas estandarizadas, informe de progreso en PEI y tareas de desempeño. Las materias  a ser consideradas son: español y matemáticas</a:t>
            </a:r>
            <a:r>
              <a:rPr lang="es-ES" dirty="0" smtClean="0"/>
              <a:t>.</a:t>
            </a:r>
          </a:p>
          <a:p>
            <a:r>
              <a:rPr lang="es-ES" dirty="0" smtClean="0"/>
              <a:t>Los maestros de educación especial salón  recurso se adjudicará el crecimiento en las materias de español y matemáticas.</a:t>
            </a:r>
          </a:p>
          <a:p>
            <a:r>
              <a:rPr lang="es-ES"/>
              <a:t>En el caso de maestros de educación especial que ofrecen las Pruebas Puertorriqueñas de Evaluación Alternas (PPEA), deben haber estado nombrado en su puesto cuatro (4) meses calendario antes de la fecha de comienzo del sistema de evaluación para estos estudiantes. </a:t>
            </a:r>
            <a:endParaRPr lang="es-ES" dirty="0" smtClean="0"/>
          </a:p>
          <a:p>
            <a:r>
              <a:rPr lang="es-ES" dirty="0" smtClean="0"/>
              <a:t>El director de escuelas donde el maestro itinerante atienda la </a:t>
            </a:r>
            <a:r>
              <a:rPr lang="es-ES" dirty="0"/>
              <a:t>mayor </a:t>
            </a:r>
            <a:r>
              <a:rPr lang="es-ES" dirty="0" smtClean="0"/>
              <a:t>de cantidad estudiantes es quien evaluará al maestro.</a:t>
            </a:r>
            <a:endParaRPr lang="es-ES" dirty="0"/>
          </a:p>
          <a:p>
            <a:endParaRPr lang="en-US" dirty="0"/>
          </a:p>
        </p:txBody>
      </p:sp>
    </p:spTree>
    <p:extLst>
      <p:ext uri="{BB962C8B-B14F-4D97-AF65-F5344CB8AC3E}">
        <p14:creationId xmlns:p14="http://schemas.microsoft.com/office/powerpoint/2010/main" val="342062102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0"/>
            <a:ext cx="9307504" cy="1320800"/>
          </a:xfrm>
        </p:spPr>
        <p:txBody>
          <a:bodyPr>
            <a:normAutofit/>
          </a:bodyPr>
          <a:lstStyle/>
          <a:p>
            <a:r>
              <a:rPr lang="en-US" sz="4000" b="1" dirty="0" err="1">
                <a:solidFill>
                  <a:schemeClr val="bg1">
                    <a:lumMod val="50000"/>
                  </a:schemeClr>
                </a:solidFill>
              </a:rPr>
              <a:t>Reglas</a:t>
            </a:r>
            <a:r>
              <a:rPr lang="en-US" sz="4000" b="1" dirty="0">
                <a:solidFill>
                  <a:schemeClr val="bg1">
                    <a:lumMod val="50000"/>
                  </a:schemeClr>
                </a:solidFill>
              </a:rPr>
              <a:t> </a:t>
            </a:r>
            <a:r>
              <a:rPr lang="en-US" sz="4000" b="1" dirty="0" err="1">
                <a:solidFill>
                  <a:schemeClr val="bg1">
                    <a:lumMod val="50000"/>
                  </a:schemeClr>
                </a:solidFill>
              </a:rPr>
              <a:t>Generales</a:t>
            </a:r>
            <a:endParaRPr lang="en-US" sz="4000" b="1" dirty="0">
              <a:solidFill>
                <a:schemeClr val="bg1">
                  <a:lumMod val="50000"/>
                </a:schemeClr>
              </a:solidFill>
            </a:endParaRPr>
          </a:p>
        </p:txBody>
      </p:sp>
      <p:sp>
        <p:nvSpPr>
          <p:cNvPr id="3" name="TextBox 2"/>
          <p:cNvSpPr txBox="1"/>
          <p:nvPr/>
        </p:nvSpPr>
        <p:spPr>
          <a:xfrm>
            <a:off x="254523" y="1319752"/>
            <a:ext cx="10595729"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Durante el </a:t>
            </a:r>
            <a:r>
              <a:rPr lang="en-US" sz="2400" dirty="0" err="1" smtClean="0"/>
              <a:t>año</a:t>
            </a:r>
            <a:r>
              <a:rPr lang="en-US" sz="2400" dirty="0" smtClean="0"/>
              <a:t> </a:t>
            </a:r>
            <a:r>
              <a:rPr lang="en-US" sz="2400" dirty="0"/>
              <a:t>escolar 2015-2016 </a:t>
            </a:r>
            <a:r>
              <a:rPr lang="en-US" sz="2400" dirty="0" smtClean="0"/>
              <a:t>(</a:t>
            </a:r>
            <a:r>
              <a:rPr lang="en-US" sz="2400" dirty="0" err="1" smtClean="0"/>
              <a:t>es</a:t>
            </a:r>
            <a:r>
              <a:rPr lang="en-US" sz="2400" dirty="0" smtClean="0"/>
              <a:t> </a:t>
            </a:r>
            <a:r>
              <a:rPr lang="en-US" sz="2400" dirty="0" err="1"/>
              <a:t>proyecto</a:t>
            </a:r>
            <a:r>
              <a:rPr lang="en-US" sz="2400" dirty="0"/>
              <a:t> </a:t>
            </a:r>
            <a:r>
              <a:rPr lang="en-US" sz="2400" dirty="0" err="1"/>
              <a:t>piloto</a:t>
            </a:r>
            <a:r>
              <a:rPr lang="en-US" sz="2400" dirty="0"/>
              <a:t> a </a:t>
            </a:r>
            <a:r>
              <a:rPr lang="en-US" sz="2400" dirty="0" err="1"/>
              <a:t>nivel</a:t>
            </a:r>
            <a:r>
              <a:rPr lang="en-US" sz="2400" dirty="0"/>
              <a:t> </a:t>
            </a:r>
            <a:r>
              <a:rPr lang="en-US" sz="2400" dirty="0" err="1"/>
              <a:t>isla</a:t>
            </a:r>
            <a:r>
              <a:rPr lang="en-US" sz="2400" dirty="0"/>
              <a:t>), se </a:t>
            </a:r>
            <a:r>
              <a:rPr lang="en-US" sz="2400" dirty="0" err="1"/>
              <a:t>adjudicará</a:t>
            </a:r>
            <a:r>
              <a:rPr lang="en-US" sz="2400" dirty="0"/>
              <a:t> el 20% del </a:t>
            </a:r>
            <a:r>
              <a:rPr lang="en-US" sz="2400" dirty="0" err="1"/>
              <a:t>crecimiento</a:t>
            </a:r>
            <a:r>
              <a:rPr lang="en-US" sz="2400" dirty="0"/>
              <a:t> </a:t>
            </a:r>
            <a:r>
              <a:rPr lang="en-US" sz="2400" dirty="0" err="1"/>
              <a:t>académico</a:t>
            </a:r>
            <a:r>
              <a:rPr lang="en-US" sz="2400" dirty="0"/>
              <a:t> de los </a:t>
            </a:r>
            <a:r>
              <a:rPr lang="en-US" sz="2400" dirty="0" err="1"/>
              <a:t>estudiantes</a:t>
            </a:r>
            <a:r>
              <a:rPr lang="en-US" sz="2400" dirty="0"/>
              <a:t> a los </a:t>
            </a:r>
            <a:r>
              <a:rPr lang="en-US" sz="2400" dirty="0" smtClean="0"/>
              <a:t>maestros (</a:t>
            </a:r>
            <a:r>
              <a:rPr lang="en-US" sz="2400" dirty="0" err="1"/>
              <a:t>según</a:t>
            </a:r>
            <a:r>
              <a:rPr lang="en-US" sz="2400" dirty="0"/>
              <a:t> </a:t>
            </a:r>
            <a:r>
              <a:rPr lang="en-US" sz="2400" dirty="0" err="1"/>
              <a:t>su</a:t>
            </a:r>
            <a:r>
              <a:rPr lang="en-US" sz="2400" dirty="0"/>
              <a:t> </a:t>
            </a:r>
            <a:r>
              <a:rPr lang="en-US" sz="2400" dirty="0" err="1"/>
              <a:t>especialidad</a:t>
            </a:r>
            <a:r>
              <a:rPr lang="en-US" sz="2400" dirty="0"/>
              <a:t> y  </a:t>
            </a:r>
            <a:r>
              <a:rPr lang="en-US" sz="2400" dirty="0" err="1"/>
              <a:t>grados</a:t>
            </a:r>
            <a:r>
              <a:rPr lang="en-US" sz="2400" dirty="0"/>
              <a:t> que </a:t>
            </a:r>
            <a:r>
              <a:rPr lang="en-US" sz="2400" dirty="0" err="1"/>
              <a:t>enseñan</a:t>
            </a:r>
            <a:r>
              <a:rPr lang="en-US" sz="2400" dirty="0"/>
              <a:t>).</a:t>
            </a:r>
          </a:p>
          <a:p>
            <a:pPr marL="285750" indent="-285750" algn="just">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400" dirty="0"/>
              <a:t>Para 2015-2016 la adjudicación del crecimiento </a:t>
            </a:r>
            <a:r>
              <a:rPr lang="es-ES" sz="2400" dirty="0" smtClean="0"/>
              <a:t>académico de los estudiantes, </a:t>
            </a:r>
            <a:r>
              <a:rPr lang="es-ES" sz="2400" dirty="0"/>
              <a:t>será utilizado únicamente para validar el proceso. </a:t>
            </a:r>
          </a:p>
          <a:p>
            <a:pPr marL="285750" indent="-285750" algn="just">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a:t>Se </a:t>
            </a:r>
            <a:r>
              <a:rPr lang="en-US" sz="2400" dirty="0" err="1"/>
              <a:t>utilizará</a:t>
            </a:r>
            <a:r>
              <a:rPr lang="en-US" sz="2400" dirty="0"/>
              <a:t> el  </a:t>
            </a:r>
            <a:r>
              <a:rPr lang="en-US" sz="2400" dirty="0" err="1"/>
              <a:t>número</a:t>
            </a:r>
            <a:r>
              <a:rPr lang="en-US" sz="2400" dirty="0"/>
              <a:t> de </a:t>
            </a:r>
            <a:r>
              <a:rPr lang="en-US" sz="2400" dirty="0" err="1"/>
              <a:t>identificación</a:t>
            </a:r>
            <a:r>
              <a:rPr lang="en-US" sz="2400" dirty="0"/>
              <a:t> de </a:t>
            </a:r>
            <a:r>
              <a:rPr lang="en-US" sz="2400" dirty="0" smtClean="0"/>
              <a:t>TAL (</a:t>
            </a:r>
            <a:r>
              <a:rPr lang="en-US" sz="2400" dirty="0" err="1"/>
              <a:t>Tiempo</a:t>
            </a:r>
            <a:r>
              <a:rPr lang="en-US" sz="2400" dirty="0"/>
              <a:t>, </a:t>
            </a:r>
            <a:r>
              <a:rPr lang="en-US" sz="2400" dirty="0" err="1" smtClean="0"/>
              <a:t>Asistencia</a:t>
            </a:r>
            <a:r>
              <a:rPr lang="en-US" sz="2400" dirty="0" smtClean="0"/>
              <a:t> </a:t>
            </a:r>
            <a:r>
              <a:rPr lang="en-US" sz="2400" dirty="0"/>
              <a:t>y </a:t>
            </a:r>
            <a:r>
              <a:rPr lang="en-US" sz="2400" dirty="0" err="1" smtClean="0"/>
              <a:t>Licencia</a:t>
            </a:r>
            <a:r>
              <a:rPr lang="en-US" sz="2400" dirty="0"/>
              <a:t>) del maestro para </a:t>
            </a:r>
            <a:r>
              <a:rPr lang="en-US" sz="2400" dirty="0" err="1"/>
              <a:t>asignar</a:t>
            </a:r>
            <a:r>
              <a:rPr lang="en-US" sz="2400" dirty="0"/>
              <a:t> el  20 %  de </a:t>
            </a:r>
            <a:r>
              <a:rPr lang="en-US" sz="2400" dirty="0" err="1"/>
              <a:t>crecimiento</a:t>
            </a:r>
            <a:r>
              <a:rPr lang="en-US" sz="2400" dirty="0"/>
              <a:t> de los </a:t>
            </a:r>
            <a:r>
              <a:rPr lang="en-US" sz="2400" dirty="0" err="1"/>
              <a:t>estudiantes</a:t>
            </a:r>
            <a:r>
              <a:rPr lang="en-US" sz="2400" dirty="0"/>
              <a:t>.</a:t>
            </a:r>
          </a:p>
          <a:p>
            <a:pPr algn="just"/>
            <a:endParaRPr lang="en-US" sz="2800" dirty="0" smtClean="0">
              <a:latin typeface="Arial" panose="020B0604020202020204" pitchFamily="34" charset="0"/>
              <a:cs typeface="Arial" panose="020B0604020202020204" pitchFamily="34" charset="0"/>
            </a:endParaRPr>
          </a:p>
          <a:p>
            <a:pPr algn="just"/>
            <a:endParaRPr lang="en-US" sz="2000" dirty="0" smtClean="0"/>
          </a:p>
          <a:p>
            <a:pPr algn="just"/>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626826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73" y="108383"/>
            <a:ext cx="10160000" cy="1143000"/>
          </a:xfrm>
        </p:spPr>
        <p:txBody>
          <a:bodyPr/>
          <a:lstStyle/>
          <a:p>
            <a:r>
              <a:rPr lang="en-US" sz="4000" b="1" dirty="0" err="1">
                <a:solidFill>
                  <a:schemeClr val="bg1">
                    <a:lumMod val="50000"/>
                  </a:schemeClr>
                </a:solidFill>
              </a:rPr>
              <a:t>Reglas</a:t>
            </a:r>
            <a:r>
              <a:rPr lang="en-US" sz="4000" b="1" dirty="0">
                <a:solidFill>
                  <a:schemeClr val="bg1">
                    <a:lumMod val="50000"/>
                  </a:schemeClr>
                </a:solidFill>
              </a:rPr>
              <a:t> </a:t>
            </a:r>
            <a:r>
              <a:rPr lang="en-US" sz="4000" b="1" dirty="0" err="1">
                <a:solidFill>
                  <a:schemeClr val="bg1">
                    <a:lumMod val="50000"/>
                  </a:schemeClr>
                </a:solidFill>
              </a:rPr>
              <a:t>Generales</a:t>
            </a:r>
            <a:endParaRPr lang="en-US" sz="4000" b="1" dirty="0">
              <a:solidFill>
                <a:schemeClr val="bg1">
                  <a:lumMod val="50000"/>
                </a:schemeClr>
              </a:solidFill>
            </a:endParaRPr>
          </a:p>
        </p:txBody>
      </p:sp>
      <p:sp>
        <p:nvSpPr>
          <p:cNvPr id="3" name="Content Placeholder 2"/>
          <p:cNvSpPr>
            <a:spLocks noGrp="1"/>
          </p:cNvSpPr>
          <p:nvPr>
            <p:ph idx="1"/>
          </p:nvPr>
        </p:nvSpPr>
        <p:spPr/>
        <p:txBody>
          <a:bodyPr>
            <a:normAutofit/>
          </a:bodyPr>
          <a:lstStyle/>
          <a:p>
            <a:r>
              <a:rPr lang="es-ES" sz="2400" dirty="0"/>
              <a:t>El cómputo final en la </a:t>
            </a:r>
            <a:r>
              <a:rPr lang="es-ES" sz="2400" dirty="0" err="1"/>
              <a:t>sumativa</a:t>
            </a:r>
            <a:r>
              <a:rPr lang="es-ES" sz="2400" dirty="0"/>
              <a:t>  del  20% del crecimiento de los estudiantes  se redondeará.</a:t>
            </a:r>
          </a:p>
          <a:p>
            <a:endParaRPr lang="es-ES" sz="2400" dirty="0">
              <a:latin typeface="Arial" panose="020B0604020202020204" pitchFamily="34" charset="0"/>
              <a:cs typeface="Arial" panose="020B0604020202020204" pitchFamily="34" charset="0"/>
            </a:endParaRPr>
          </a:p>
          <a:p>
            <a:r>
              <a:rPr lang="es-ES" sz="2400" dirty="0"/>
              <a:t>El 20%  de crecimiento del estudiante más el 80% de la evaluación se adjudicará a los maestros de escuela que hayan trabajado </a:t>
            </a:r>
            <a:r>
              <a:rPr lang="es-ES" sz="2400" dirty="0">
                <a:solidFill>
                  <a:srgbClr val="FF0000"/>
                </a:solidFill>
              </a:rPr>
              <a:t>7 meses o más, </a:t>
            </a:r>
            <a:r>
              <a:rPr lang="es-ES" sz="2400" dirty="0"/>
              <a:t>ofreciendo la misma asignatura, en la misma escuela previo  a la administración de las pruebas estandarizadas</a:t>
            </a:r>
            <a:r>
              <a:rPr lang="es-ES" sz="2400" dirty="0" smtClean="0"/>
              <a:t>.(Ver fecha de efectividad en la 409)</a:t>
            </a:r>
            <a:endParaRPr lang="es-ES" sz="2400" dirty="0"/>
          </a:p>
          <a:p>
            <a:endParaRPr lang="es-ES" sz="2400" dirty="0" smtClean="0">
              <a:latin typeface="Arial" panose="020B0604020202020204" pitchFamily="34" charset="0"/>
              <a:cs typeface="Arial" panose="020B0604020202020204" pitchFamily="34" charset="0"/>
            </a:endParaRPr>
          </a:p>
          <a:p>
            <a:r>
              <a:rPr lang="es-ES" sz="2400" dirty="0"/>
              <a:t>Los maestros  que hayan trabajado </a:t>
            </a:r>
            <a:r>
              <a:rPr lang="es-ES" sz="2400" dirty="0" smtClean="0">
                <a:solidFill>
                  <a:srgbClr val="FF0000"/>
                </a:solidFill>
              </a:rPr>
              <a:t>menos de 7 meses </a:t>
            </a:r>
            <a:r>
              <a:rPr lang="es-ES" sz="2400" dirty="0" smtClean="0"/>
              <a:t>cumplirán </a:t>
            </a:r>
            <a:r>
              <a:rPr lang="es-ES" sz="2400" dirty="0"/>
              <a:t>con  el 80% de la </a:t>
            </a:r>
            <a:r>
              <a:rPr lang="es-ES" sz="2400" dirty="0" err="1"/>
              <a:t>sumativa</a:t>
            </a:r>
            <a:r>
              <a:rPr lang="es-ES" sz="2400" dirty="0"/>
              <a:t>, pero no se le </a:t>
            </a:r>
            <a:r>
              <a:rPr lang="es-ES" sz="2400" dirty="0" err="1"/>
              <a:t>adjudirá</a:t>
            </a:r>
            <a:r>
              <a:rPr lang="es-ES" sz="2400" dirty="0"/>
              <a:t> el 20% del crecimiento del estudiante.</a:t>
            </a:r>
          </a:p>
          <a:p>
            <a:pPr marL="0" indent="0">
              <a:buNone/>
            </a:pPr>
            <a:endParaRPr lang="es-ES" dirty="0"/>
          </a:p>
          <a:p>
            <a:endParaRPr lang="en-US" dirty="0"/>
          </a:p>
        </p:txBody>
      </p:sp>
    </p:spTree>
    <p:extLst>
      <p:ext uri="{BB962C8B-B14F-4D97-AF65-F5344CB8AC3E}">
        <p14:creationId xmlns:p14="http://schemas.microsoft.com/office/powerpoint/2010/main" val="3590468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625434"/>
          </a:xfrm>
        </p:spPr>
        <p:txBody>
          <a:bodyPr>
            <a:noAutofit/>
          </a:bodyPr>
          <a:lstStyle/>
          <a:p>
            <a:r>
              <a:rPr lang="en-US" sz="4000" b="1" dirty="0" err="1">
                <a:solidFill>
                  <a:schemeClr val="bg1">
                    <a:lumMod val="50000"/>
                  </a:schemeClr>
                </a:solidFill>
              </a:rPr>
              <a:t>Crecimiento</a:t>
            </a:r>
            <a:r>
              <a:rPr lang="en-US" sz="4000" b="1" dirty="0">
                <a:solidFill>
                  <a:schemeClr val="bg1">
                    <a:lumMod val="50000"/>
                  </a:schemeClr>
                </a:solidFill>
              </a:rPr>
              <a:t> de los </a:t>
            </a:r>
            <a:r>
              <a:rPr lang="en-US" sz="4000" b="1" dirty="0" err="1">
                <a:solidFill>
                  <a:schemeClr val="bg1">
                    <a:lumMod val="50000"/>
                  </a:schemeClr>
                </a:solidFill>
              </a:rPr>
              <a:t>estudiantes</a:t>
            </a:r>
            <a:r>
              <a:rPr lang="en-US" sz="4000" b="1" dirty="0">
                <a:solidFill>
                  <a:schemeClr val="bg1">
                    <a:lumMod val="50000"/>
                  </a:schemeClr>
                </a:solidFill>
              </a:rPr>
              <a:t> (20%)</a:t>
            </a:r>
          </a:p>
        </p:txBody>
      </p:sp>
      <p:sp>
        <p:nvSpPr>
          <p:cNvPr id="3" name="Content Placeholder 2"/>
          <p:cNvSpPr>
            <a:spLocks noGrp="1"/>
          </p:cNvSpPr>
          <p:nvPr>
            <p:ph idx="1"/>
          </p:nvPr>
        </p:nvSpPr>
        <p:spPr>
          <a:xfrm>
            <a:off x="322118" y="1330036"/>
            <a:ext cx="10494818" cy="5029200"/>
          </a:xfrm>
        </p:spPr>
        <p:txBody>
          <a:bodyPr>
            <a:noAutofit/>
          </a:bodyPr>
          <a:lstStyle/>
          <a:p>
            <a:pPr algn="just"/>
            <a:endParaRPr lang="en-US" sz="2000" dirty="0">
              <a:latin typeface="Arial" panose="020B0604020202020204" pitchFamily="34" charset="0"/>
              <a:cs typeface="Arial" panose="020B0604020202020204" pitchFamily="34" charset="0"/>
            </a:endParaRPr>
          </a:p>
          <a:p>
            <a:pPr marL="342900" lvl="1">
              <a:buClr>
                <a:schemeClr val="accent1"/>
              </a:buClr>
            </a:pPr>
            <a:r>
              <a:rPr lang="en-US" sz="2400" dirty="0"/>
              <a:t>Si el </a:t>
            </a:r>
            <a:r>
              <a:rPr lang="en-US" sz="2400" dirty="0" err="1"/>
              <a:t>estudiante</a:t>
            </a:r>
            <a:r>
              <a:rPr lang="en-US" sz="2400" dirty="0"/>
              <a:t> se </a:t>
            </a:r>
            <a:r>
              <a:rPr lang="en-US" sz="2400" dirty="0" err="1"/>
              <a:t>mantiene</a:t>
            </a:r>
            <a:r>
              <a:rPr lang="en-US" sz="2400" dirty="0"/>
              <a:t> en el </a:t>
            </a:r>
            <a:r>
              <a:rPr lang="en-US" sz="2400" dirty="0" err="1"/>
              <a:t>nivel</a:t>
            </a:r>
            <a:r>
              <a:rPr lang="en-US" sz="2400" dirty="0"/>
              <a:t> de  </a:t>
            </a:r>
            <a:r>
              <a:rPr lang="en-US" sz="2400" dirty="0" err="1"/>
              <a:t>avanzado</a:t>
            </a:r>
            <a:r>
              <a:rPr lang="en-US" sz="2400" dirty="0"/>
              <a:t> alto  </a:t>
            </a:r>
            <a:r>
              <a:rPr lang="en-US" sz="2400" dirty="0" err="1"/>
              <a:t>durante</a:t>
            </a:r>
            <a:r>
              <a:rPr lang="en-US" sz="2400" dirty="0"/>
              <a:t> el </a:t>
            </a:r>
            <a:r>
              <a:rPr lang="en-US" sz="2400" dirty="0" err="1"/>
              <a:t>año</a:t>
            </a:r>
            <a:r>
              <a:rPr lang="en-US" sz="2400" dirty="0"/>
              <a:t> se le </a:t>
            </a:r>
            <a:r>
              <a:rPr lang="en-US" sz="2400" dirty="0" err="1"/>
              <a:t>aplicará</a:t>
            </a:r>
            <a:r>
              <a:rPr lang="en-US" sz="2400" dirty="0"/>
              <a:t> la </a:t>
            </a:r>
            <a:r>
              <a:rPr lang="en-US" sz="2400" dirty="0" err="1"/>
              <a:t>puntuación</a:t>
            </a:r>
            <a:r>
              <a:rPr lang="en-US" sz="2400" dirty="0"/>
              <a:t> </a:t>
            </a:r>
            <a:r>
              <a:rPr lang="en-US" sz="2400" dirty="0" err="1"/>
              <a:t>máxima</a:t>
            </a:r>
            <a:r>
              <a:rPr lang="en-US" sz="2400" dirty="0"/>
              <a:t> de la </a:t>
            </a:r>
            <a:r>
              <a:rPr lang="en-US" sz="2400" dirty="0" err="1"/>
              <a:t>tabla</a:t>
            </a:r>
            <a:r>
              <a:rPr lang="en-US" sz="2400" dirty="0"/>
              <a:t> de </a:t>
            </a:r>
            <a:r>
              <a:rPr lang="en-US" sz="2400" dirty="0" err="1"/>
              <a:t>valores</a:t>
            </a:r>
            <a:r>
              <a:rPr lang="en-US" sz="2400" dirty="0"/>
              <a:t> (6).</a:t>
            </a:r>
          </a:p>
          <a:p>
            <a:pPr marL="285750" lvl="1"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lvl="1">
              <a:buClr>
                <a:schemeClr val="accent1"/>
              </a:buClr>
            </a:pPr>
            <a:r>
              <a:rPr lang="en-US" sz="2400" dirty="0"/>
              <a:t>Se </a:t>
            </a:r>
            <a:r>
              <a:rPr lang="en-US" sz="2400" dirty="0" err="1"/>
              <a:t>aplicarán</a:t>
            </a:r>
            <a:r>
              <a:rPr lang="en-US" sz="2400" dirty="0"/>
              <a:t> </a:t>
            </a:r>
            <a:r>
              <a:rPr lang="en-US" sz="2400" dirty="0" err="1"/>
              <a:t>puntuaciones</a:t>
            </a:r>
            <a:r>
              <a:rPr lang="en-US" sz="2400" dirty="0"/>
              <a:t>  </a:t>
            </a:r>
            <a:r>
              <a:rPr lang="en-US" sz="2400" dirty="0" err="1"/>
              <a:t>diferentes</a:t>
            </a:r>
            <a:r>
              <a:rPr lang="en-US" sz="2400" dirty="0"/>
              <a:t> a </a:t>
            </a:r>
            <a:r>
              <a:rPr lang="en-US" sz="2400" dirty="0" err="1"/>
              <a:t>estudiantes</a:t>
            </a:r>
            <a:r>
              <a:rPr lang="en-US" sz="2400" dirty="0"/>
              <a:t> </a:t>
            </a:r>
            <a:r>
              <a:rPr lang="en-US" sz="2400" dirty="0" err="1"/>
              <a:t>proficientes</a:t>
            </a:r>
            <a:r>
              <a:rPr lang="en-US" sz="2400" dirty="0"/>
              <a:t> </a:t>
            </a:r>
            <a:r>
              <a:rPr lang="en-US" sz="2400" dirty="0" err="1"/>
              <a:t>basado</a:t>
            </a:r>
            <a:r>
              <a:rPr lang="en-US" sz="2400" dirty="0"/>
              <a:t> en los </a:t>
            </a:r>
            <a:r>
              <a:rPr lang="en-US" sz="2400" dirty="0" err="1"/>
              <a:t>niveles</a:t>
            </a:r>
            <a:r>
              <a:rPr lang="en-US" sz="2400" dirty="0"/>
              <a:t> de alto, </a:t>
            </a:r>
            <a:r>
              <a:rPr lang="en-US" sz="2400" dirty="0" err="1"/>
              <a:t>mediano</a:t>
            </a:r>
            <a:r>
              <a:rPr lang="en-US" sz="2400" dirty="0"/>
              <a:t> y </a:t>
            </a:r>
            <a:r>
              <a:rPr lang="en-US" sz="2400" dirty="0" err="1"/>
              <a:t>bajo</a:t>
            </a:r>
            <a:r>
              <a:rPr lang="en-US" sz="2400" dirty="0"/>
              <a:t>.</a:t>
            </a:r>
          </a:p>
          <a:p>
            <a:pPr marL="0" lvl="1" algn="just"/>
            <a:endParaRPr lang="en-US" sz="2000" dirty="0">
              <a:latin typeface="Arial" panose="020B0604020202020204" pitchFamily="34" charset="0"/>
              <a:cs typeface="Arial" panose="020B0604020202020204" pitchFamily="34" charset="0"/>
            </a:endParaRPr>
          </a:p>
          <a:p>
            <a:pPr marL="342900" lvl="1">
              <a:buClr>
                <a:schemeClr val="accent1"/>
              </a:buClr>
            </a:pPr>
            <a:r>
              <a:rPr lang="en-US" sz="2400" dirty="0" err="1"/>
              <a:t>Utilizar</a:t>
            </a:r>
            <a:r>
              <a:rPr lang="en-US" sz="2400" dirty="0"/>
              <a:t> la </a:t>
            </a:r>
            <a:r>
              <a:rPr lang="en-US" sz="2400" dirty="0" err="1"/>
              <a:t>tabla</a:t>
            </a:r>
            <a:r>
              <a:rPr lang="en-US" sz="2400" dirty="0"/>
              <a:t> de </a:t>
            </a:r>
            <a:r>
              <a:rPr lang="en-US" sz="2400" dirty="0" err="1"/>
              <a:t>valores</a:t>
            </a:r>
            <a:r>
              <a:rPr lang="en-US" sz="2400" dirty="0"/>
              <a:t> de </a:t>
            </a:r>
            <a:r>
              <a:rPr lang="en-US" sz="2400" dirty="0" err="1" smtClean="0"/>
              <a:t>pruebas</a:t>
            </a:r>
            <a:r>
              <a:rPr lang="en-US" sz="2400" dirty="0" smtClean="0"/>
              <a:t> </a:t>
            </a:r>
            <a:r>
              <a:rPr lang="en-US" sz="2400" dirty="0" err="1" smtClean="0"/>
              <a:t>estandarizadas</a:t>
            </a:r>
            <a:r>
              <a:rPr lang="en-US" sz="2400" dirty="0" smtClean="0"/>
              <a:t> a </a:t>
            </a:r>
            <a:r>
              <a:rPr lang="en-US" sz="2400" dirty="0"/>
              <a:t>los maestros que </a:t>
            </a:r>
            <a:r>
              <a:rPr lang="en-US" sz="2400" dirty="0" err="1"/>
              <a:t>administrarán</a:t>
            </a:r>
            <a:r>
              <a:rPr lang="en-US" sz="2400" dirty="0"/>
              <a:t> </a:t>
            </a:r>
            <a:r>
              <a:rPr lang="en-US" sz="2400" dirty="0" err="1"/>
              <a:t>ambas</a:t>
            </a:r>
            <a:r>
              <a:rPr lang="en-US" sz="2400" dirty="0"/>
              <a:t> </a:t>
            </a:r>
            <a:r>
              <a:rPr lang="en-US" sz="2400" dirty="0" err="1"/>
              <a:t>pruebas</a:t>
            </a:r>
            <a:r>
              <a:rPr lang="en-US" sz="2400" dirty="0"/>
              <a:t>.</a:t>
            </a:r>
          </a:p>
          <a:p>
            <a:pPr marL="0" lvl="1" indent="0" algn="just">
              <a:buNone/>
            </a:pPr>
            <a:endParaRPr lang="en-US" sz="2000" dirty="0" smtClean="0">
              <a:latin typeface="Arial" panose="020B0604020202020204" pitchFamily="34" charset="0"/>
              <a:cs typeface="Arial" panose="020B0604020202020204" pitchFamily="34" charset="0"/>
            </a:endParaRPr>
          </a:p>
          <a:p>
            <a:pPr marL="342900" lvl="1">
              <a:buClr>
                <a:schemeClr val="accent1"/>
              </a:buClr>
            </a:pPr>
            <a:r>
              <a:rPr lang="en-US" sz="2400" dirty="0"/>
              <a:t>Para los maestros de </a:t>
            </a:r>
            <a:r>
              <a:rPr lang="en-US" sz="2400" dirty="0" err="1"/>
              <a:t>educación</a:t>
            </a:r>
            <a:r>
              <a:rPr lang="en-US" sz="2400" dirty="0"/>
              <a:t> especial </a:t>
            </a:r>
            <a:r>
              <a:rPr lang="en-US" sz="2400" dirty="0" smtClean="0"/>
              <a:t>a </a:t>
            </a:r>
            <a:r>
              <a:rPr lang="en-US" sz="2400" dirty="0" err="1" smtClean="0"/>
              <a:t>tiempo</a:t>
            </a:r>
            <a:r>
              <a:rPr lang="en-US" sz="2400" dirty="0" smtClean="0"/>
              <a:t> </a:t>
            </a:r>
            <a:r>
              <a:rPr lang="en-US" sz="2400" dirty="0" err="1" smtClean="0"/>
              <a:t>completo</a:t>
            </a:r>
            <a:r>
              <a:rPr lang="en-US" sz="2400" dirty="0" smtClean="0"/>
              <a:t> </a:t>
            </a:r>
            <a:r>
              <a:rPr lang="en-US" sz="2400" dirty="0" err="1" smtClean="0"/>
              <a:t>que</a:t>
            </a:r>
            <a:r>
              <a:rPr lang="en-US" sz="2400" dirty="0" smtClean="0"/>
              <a:t> </a:t>
            </a:r>
            <a:r>
              <a:rPr lang="en-US" sz="2400" dirty="0" err="1"/>
              <a:t>atienden</a:t>
            </a:r>
            <a:r>
              <a:rPr lang="en-US" sz="2400" dirty="0"/>
              <a:t> </a:t>
            </a:r>
            <a:r>
              <a:rPr lang="en-US" sz="2400" dirty="0" err="1"/>
              <a:t>grupos</a:t>
            </a:r>
            <a:r>
              <a:rPr lang="en-US" sz="2400" dirty="0"/>
              <a:t> de 10 </a:t>
            </a:r>
            <a:r>
              <a:rPr lang="en-US" sz="2400" dirty="0" err="1"/>
              <a:t>estudiantes</a:t>
            </a:r>
            <a:r>
              <a:rPr lang="en-US" sz="2400" dirty="0"/>
              <a:t> o </a:t>
            </a:r>
            <a:r>
              <a:rPr lang="en-US" sz="2400" dirty="0" err="1"/>
              <a:t>menos</a:t>
            </a:r>
            <a:r>
              <a:rPr lang="en-US" sz="2400" dirty="0"/>
              <a:t>, el 20% se </a:t>
            </a:r>
            <a:r>
              <a:rPr lang="en-US" sz="2400" dirty="0" err="1"/>
              <a:t>adjudicará</a:t>
            </a:r>
            <a:r>
              <a:rPr lang="en-US" sz="2400" dirty="0"/>
              <a:t> </a:t>
            </a:r>
            <a:r>
              <a:rPr lang="en-US" sz="2400" dirty="0" err="1"/>
              <a:t>utilizando</a:t>
            </a:r>
            <a:r>
              <a:rPr lang="en-US" sz="2400" dirty="0"/>
              <a:t> </a:t>
            </a:r>
            <a:r>
              <a:rPr lang="en-US" sz="2400" dirty="0" err="1"/>
              <a:t>una</a:t>
            </a:r>
            <a:r>
              <a:rPr lang="en-US" sz="2400" dirty="0"/>
              <a:t> </a:t>
            </a:r>
            <a:r>
              <a:rPr lang="en-US" sz="2400" dirty="0" err="1"/>
              <a:t>rúbrica</a:t>
            </a:r>
            <a:r>
              <a:rPr lang="en-US" sz="2400" dirty="0"/>
              <a:t>. </a:t>
            </a:r>
          </a:p>
          <a:p>
            <a:pPr algn="just"/>
            <a:endParaRPr lang="en-US" sz="2000" dirty="0"/>
          </a:p>
          <a:p>
            <a:pPr marL="285750" lvl="1" algn="just">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341874205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82" y="0"/>
            <a:ext cx="8596668" cy="1320800"/>
          </a:xfrm>
        </p:spPr>
        <p:txBody>
          <a:bodyPr>
            <a:normAutofit/>
          </a:bodyPr>
          <a:lstStyle/>
          <a:p>
            <a:pPr algn="ctr"/>
            <a:r>
              <a:rPr lang="en-US" sz="4000" b="1" dirty="0" err="1">
                <a:solidFill>
                  <a:schemeClr val="bg1">
                    <a:lumMod val="50000"/>
                  </a:schemeClr>
                </a:solidFill>
              </a:rPr>
              <a:t>Indicadores</a:t>
            </a:r>
            <a:r>
              <a:rPr lang="en-US" sz="4000" b="1" dirty="0">
                <a:solidFill>
                  <a:schemeClr val="bg1">
                    <a:lumMod val="50000"/>
                  </a:schemeClr>
                </a:solidFill>
              </a:rPr>
              <a:t> de </a:t>
            </a:r>
            <a:r>
              <a:rPr lang="en-US" sz="4000" b="1" dirty="0" err="1">
                <a:solidFill>
                  <a:schemeClr val="bg1">
                    <a:lumMod val="50000"/>
                  </a:schemeClr>
                </a:solidFill>
              </a:rPr>
              <a:t>Crecimiento</a:t>
            </a:r>
            <a:r>
              <a:rPr lang="en-US" sz="4000" b="1" dirty="0">
                <a:solidFill>
                  <a:schemeClr val="bg1">
                    <a:lumMod val="50000"/>
                  </a:schemeClr>
                </a:solidFill>
              </a:rPr>
              <a:t> </a:t>
            </a:r>
          </a:p>
        </p:txBody>
      </p:sp>
      <p:graphicFrame>
        <p:nvGraphicFramePr>
          <p:cNvPr id="3" name="Content Placeholder 3"/>
          <p:cNvGraphicFramePr>
            <a:graphicFrameLocks/>
          </p:cNvGraphicFramePr>
          <p:nvPr>
            <p:extLst>
              <p:ext uri="{D42A27DB-BD31-4B8C-83A1-F6EECF244321}">
                <p14:modId xmlns:p14="http://schemas.microsoft.com/office/powerpoint/2010/main" val="3476668054"/>
              </p:ext>
            </p:extLst>
          </p:nvPr>
        </p:nvGraphicFramePr>
        <p:xfrm>
          <a:off x="320510" y="1383644"/>
          <a:ext cx="9577635" cy="4640084"/>
        </p:xfrm>
        <a:graphic>
          <a:graphicData uri="http://schemas.openxmlformats.org/drawingml/2006/table">
            <a:tbl>
              <a:tblPr/>
              <a:tblGrid>
                <a:gridCol w="1301595"/>
                <a:gridCol w="827604"/>
                <a:gridCol w="827604"/>
                <a:gridCol w="827604"/>
                <a:gridCol w="827604"/>
                <a:gridCol w="827604"/>
                <a:gridCol w="827604"/>
                <a:gridCol w="827604"/>
                <a:gridCol w="827604"/>
                <a:gridCol w="827604"/>
                <a:gridCol w="827604"/>
              </a:tblGrid>
              <a:tr h="216827">
                <a:tc gridSpan="11">
                  <a:txBody>
                    <a:bodyPr/>
                    <a:lstStyle/>
                    <a:p>
                      <a:pPr algn="l" fontAlgn="t"/>
                      <a:r>
                        <a:rPr lang="en-US" sz="700" b="1" i="0" u="none" strike="noStrike" dirty="0">
                          <a:solidFill>
                            <a:srgbClr val="000000"/>
                          </a:solidFill>
                          <a:effectLst/>
                          <a:latin typeface="Arial"/>
                        </a:rPr>
                        <a:t> PPAA Transition Table - Growth Indicator Structure</a:t>
                      </a:r>
                    </a:p>
                  </a:txBody>
                  <a:tcPr marL="4849" marR="4849" marT="48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827">
                <a:tc rowSpan="4">
                  <a:txBody>
                    <a:bodyPr/>
                    <a:lstStyle/>
                    <a:p>
                      <a:pPr algn="ctr" fontAlgn="ctr"/>
                      <a:r>
                        <a:rPr lang="en-US" sz="700" b="1" i="0" u="none" strike="noStrike">
                          <a:solidFill>
                            <a:srgbClr val="000000"/>
                          </a:solidFill>
                          <a:effectLst/>
                          <a:latin typeface="Arial"/>
                        </a:rPr>
                        <a:t>Year One</a:t>
                      </a:r>
                    </a:p>
                  </a:txBody>
                  <a:tcPr marL="4849" marR="4849" marT="48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gridSpan="10">
                  <a:txBody>
                    <a:bodyPr/>
                    <a:lstStyle/>
                    <a:p>
                      <a:pPr algn="ctr" fontAlgn="t"/>
                      <a:r>
                        <a:rPr lang="en-US" sz="700" b="1" i="0" u="none" strike="noStrike">
                          <a:solidFill>
                            <a:srgbClr val="000000"/>
                          </a:solidFill>
                          <a:effectLst/>
                          <a:latin typeface="Arial"/>
                        </a:rPr>
                        <a:t>Year Two</a:t>
                      </a:r>
                    </a:p>
                  </a:txBody>
                  <a:tcPr marL="4849" marR="4849" marT="484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153">
                <a:tc vMerge="1">
                  <a:txBody>
                    <a:bodyPr/>
                    <a:lstStyle/>
                    <a:p>
                      <a:endParaRPr lang="en-US"/>
                    </a:p>
                  </a:txBody>
                  <a:tcPr/>
                </a:tc>
                <a:tc>
                  <a:txBody>
                    <a:bodyPr/>
                    <a:lstStyle/>
                    <a:p>
                      <a:pPr algn="ctr" fontAlgn="t"/>
                      <a:r>
                        <a:rPr lang="en-US" sz="700" b="1" i="0" u="none" strike="noStrike">
                          <a:solidFill>
                            <a:srgbClr val="000000"/>
                          </a:solidFill>
                          <a:effectLst/>
                          <a:latin typeface="Arial"/>
                        </a:rPr>
                        <a:t>Low</a:t>
                      </a:r>
                    </a:p>
                  </a:txBody>
                  <a:tcPr marL="4849" marR="4849" marT="4849"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Mid</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Mid</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 </a:t>
                      </a:r>
                    </a:p>
                  </a:txBody>
                  <a:tcPr marL="4849" marR="4849" marT="4849"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8153">
                <a:tc vMerge="1">
                  <a:txBody>
                    <a:bodyPr/>
                    <a:lstStyle/>
                    <a:p>
                      <a:endParaRPr lang="en-US"/>
                    </a:p>
                  </a:txBody>
                  <a:tcPr/>
                </a:tc>
                <a:tc>
                  <a:txBody>
                    <a:bodyPr/>
                    <a:lstStyle/>
                    <a:p>
                      <a:pPr algn="ctr" fontAlgn="t"/>
                      <a:r>
                        <a:rPr lang="en-US" sz="700" b="1" i="0" u="none" strike="noStrike">
                          <a:solidFill>
                            <a:srgbClr val="000000"/>
                          </a:solidFill>
                          <a:effectLst/>
                          <a:latin typeface="Arial"/>
                        </a:rPr>
                        <a:t>Pre-Basic</a:t>
                      </a:r>
                    </a:p>
                  </a:txBody>
                  <a:tcPr marL="4849" marR="4849" marT="4849"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Pre-Basic</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49" marR="4849" marT="4849"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16827">
                <a:tc vMerge="1">
                  <a:txBody>
                    <a:bodyPr/>
                    <a:lstStyle/>
                    <a:p>
                      <a:endParaRPr lang="en-US"/>
                    </a:p>
                  </a:txBody>
                  <a:tcPr/>
                </a:tc>
                <a:tc>
                  <a:txBody>
                    <a:bodyPr/>
                    <a:lstStyle/>
                    <a:p>
                      <a:pPr algn="ctr" fontAlgn="t"/>
                      <a:r>
                        <a:rPr lang="en-US" sz="700" b="1" i="0" u="none" strike="noStrike">
                          <a:solidFill>
                            <a:srgbClr val="000000"/>
                          </a:solidFill>
                          <a:effectLst/>
                          <a:latin typeface="Arial"/>
                        </a:rPr>
                        <a:t>(1.1)</a:t>
                      </a:r>
                    </a:p>
                  </a:txBody>
                  <a:tcPr marL="4849" marR="4849" marT="4849"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(1.2)</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(2.1)</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(2.2)</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(2.3)</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(3.1)</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(3.2)</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(3.3)</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(4.1)</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(4.2)</a:t>
                      </a:r>
                    </a:p>
                  </a:txBody>
                  <a:tcPr marL="4849" marR="4849" marT="4849"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r>
              <a:tr h="416307">
                <a:tc>
                  <a:txBody>
                    <a:bodyPr/>
                    <a:lstStyle/>
                    <a:p>
                      <a:pPr algn="ctr" fontAlgn="ctr"/>
                      <a:r>
                        <a:rPr lang="en-US" sz="700" b="1" i="0" u="none" strike="noStrike">
                          <a:solidFill>
                            <a:srgbClr val="000000"/>
                          </a:solidFill>
                          <a:effectLst/>
                          <a:latin typeface="Arial"/>
                        </a:rPr>
                        <a:t>Low Pre- Basic (1.1)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355595">
                <a:tc>
                  <a:txBody>
                    <a:bodyPr/>
                    <a:lstStyle/>
                    <a:p>
                      <a:pPr algn="ctr" fontAlgn="ctr"/>
                      <a:r>
                        <a:rPr lang="en-US" sz="700" b="1" i="0" u="none" strike="noStrike">
                          <a:solidFill>
                            <a:srgbClr val="000000"/>
                          </a:solidFill>
                          <a:effectLst/>
                          <a:latin typeface="Arial"/>
                        </a:rPr>
                        <a:t>High Pre- Basic (1.2)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346922">
                <a:tc>
                  <a:txBody>
                    <a:bodyPr/>
                    <a:lstStyle/>
                    <a:p>
                      <a:pPr algn="ctr" fontAlgn="ctr"/>
                      <a:r>
                        <a:rPr lang="en-US" sz="700" b="1" i="0" u="none" strike="noStrike">
                          <a:solidFill>
                            <a:srgbClr val="000000"/>
                          </a:solidFill>
                          <a:effectLst/>
                          <a:latin typeface="Arial"/>
                        </a:rPr>
                        <a:t>Low Basic (2.1)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346922">
                <a:tc>
                  <a:txBody>
                    <a:bodyPr/>
                    <a:lstStyle/>
                    <a:p>
                      <a:pPr algn="ctr" fontAlgn="ctr"/>
                      <a:r>
                        <a:rPr lang="en-US" sz="700" b="1" i="0" u="none" strike="noStrike">
                          <a:solidFill>
                            <a:srgbClr val="000000"/>
                          </a:solidFill>
                          <a:effectLst/>
                          <a:latin typeface="Arial"/>
                        </a:rPr>
                        <a:t>Mid Basic (2.2)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355595">
                <a:tc>
                  <a:txBody>
                    <a:bodyPr/>
                    <a:lstStyle/>
                    <a:p>
                      <a:pPr algn="ctr" fontAlgn="ctr"/>
                      <a:r>
                        <a:rPr lang="en-US" sz="700" b="1" i="0" u="none" strike="noStrike">
                          <a:solidFill>
                            <a:srgbClr val="000000"/>
                          </a:solidFill>
                          <a:effectLst/>
                          <a:latin typeface="Arial"/>
                        </a:rPr>
                        <a:t>High Basic (2.3)</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346922">
                <a:tc>
                  <a:txBody>
                    <a:bodyPr/>
                    <a:lstStyle/>
                    <a:p>
                      <a:pPr algn="ctr" fontAlgn="ctr"/>
                      <a:r>
                        <a:rPr lang="en-US" sz="700" b="1" i="0" u="none" strike="noStrike">
                          <a:solidFill>
                            <a:srgbClr val="000000"/>
                          </a:solidFill>
                          <a:effectLst/>
                          <a:latin typeface="Arial"/>
                        </a:rPr>
                        <a:t>Low Proficient (3.1)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346922">
                <a:tc>
                  <a:txBody>
                    <a:bodyPr/>
                    <a:lstStyle/>
                    <a:p>
                      <a:pPr algn="ctr" fontAlgn="ctr"/>
                      <a:r>
                        <a:rPr lang="en-US" sz="700" b="1" i="0" u="none" strike="noStrike">
                          <a:solidFill>
                            <a:srgbClr val="000000"/>
                          </a:solidFill>
                          <a:effectLst/>
                          <a:latin typeface="Arial"/>
                        </a:rPr>
                        <a:t>Mid Proficient (3.2)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355595">
                <a:tc>
                  <a:txBody>
                    <a:bodyPr/>
                    <a:lstStyle/>
                    <a:p>
                      <a:pPr algn="ctr" fontAlgn="ctr"/>
                      <a:r>
                        <a:rPr lang="en-US" sz="700" b="1" i="0" u="none" strike="noStrike">
                          <a:solidFill>
                            <a:srgbClr val="000000"/>
                          </a:solidFill>
                          <a:effectLst/>
                          <a:latin typeface="Arial"/>
                        </a:rPr>
                        <a:t>High Proficient (3.3)</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46922">
                <a:tc>
                  <a:txBody>
                    <a:bodyPr/>
                    <a:lstStyle/>
                    <a:p>
                      <a:pPr algn="ctr" fontAlgn="ctr"/>
                      <a:r>
                        <a:rPr lang="en-US" sz="700" b="1" i="0" u="none" strike="noStrike">
                          <a:solidFill>
                            <a:srgbClr val="000000"/>
                          </a:solidFill>
                          <a:effectLst/>
                          <a:latin typeface="Arial"/>
                        </a:rPr>
                        <a:t>Low Advanced (4.1)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r>
              <a:tr h="355595">
                <a:tc>
                  <a:txBody>
                    <a:bodyPr/>
                    <a:lstStyle/>
                    <a:p>
                      <a:pPr algn="ctr" fontAlgn="ctr"/>
                      <a:r>
                        <a:rPr lang="en-US" sz="700" b="1" i="0" u="none" strike="noStrike">
                          <a:solidFill>
                            <a:srgbClr val="000000"/>
                          </a:solidFill>
                          <a:effectLst/>
                          <a:latin typeface="Arial"/>
                        </a:rPr>
                        <a:t>High Advanced (4.2)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2904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solidFill>
                  <a:schemeClr val="bg1">
                    <a:lumMod val="50000"/>
                  </a:schemeClr>
                </a:solidFill>
              </a:rPr>
              <a:t>Tabla</a:t>
            </a:r>
            <a:r>
              <a:rPr lang="en-US" sz="4000" b="1" dirty="0">
                <a:solidFill>
                  <a:schemeClr val="bg1">
                    <a:lumMod val="50000"/>
                  </a:schemeClr>
                </a:solidFill>
              </a:rPr>
              <a:t> de </a:t>
            </a:r>
            <a:r>
              <a:rPr lang="en-US" sz="4000" b="1" dirty="0" err="1">
                <a:solidFill>
                  <a:schemeClr val="bg1">
                    <a:lumMod val="50000"/>
                  </a:schemeClr>
                </a:solidFill>
              </a:rPr>
              <a:t>Valores</a:t>
            </a:r>
            <a:endParaRPr lang="en-US" sz="4000" b="1" dirty="0">
              <a:solidFill>
                <a:schemeClr val="bg1">
                  <a:lumMod val="50000"/>
                </a:schemeClr>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313809374"/>
              </p:ext>
            </p:extLst>
          </p:nvPr>
        </p:nvGraphicFramePr>
        <p:xfrm>
          <a:off x="263957" y="1376314"/>
          <a:ext cx="9568199" cy="4477737"/>
        </p:xfrm>
        <a:graphic>
          <a:graphicData uri="http://schemas.openxmlformats.org/drawingml/2006/table">
            <a:tbl>
              <a:tblPr/>
              <a:tblGrid>
                <a:gridCol w="1310609"/>
                <a:gridCol w="825759"/>
                <a:gridCol w="825759"/>
                <a:gridCol w="825759"/>
                <a:gridCol w="825759"/>
                <a:gridCol w="825759"/>
                <a:gridCol w="825759"/>
                <a:gridCol w="825759"/>
                <a:gridCol w="825759"/>
                <a:gridCol w="825759"/>
                <a:gridCol w="825759"/>
              </a:tblGrid>
              <a:tr h="203819">
                <a:tc gridSpan="11">
                  <a:txBody>
                    <a:bodyPr/>
                    <a:lstStyle/>
                    <a:p>
                      <a:pPr algn="l" fontAlgn="t"/>
                      <a:r>
                        <a:rPr lang="en-US" sz="700" b="1" i="0" u="none" strike="noStrike" dirty="0">
                          <a:solidFill>
                            <a:srgbClr val="000000"/>
                          </a:solidFill>
                          <a:effectLst/>
                          <a:latin typeface="Arial"/>
                        </a:rPr>
                        <a:t> PPAA Transition Table  - Value Point Structure </a:t>
                      </a:r>
                    </a:p>
                  </a:txBody>
                  <a:tcPr marL="4887" marR="4887" marT="4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361">
                <a:tc rowSpan="4">
                  <a:txBody>
                    <a:bodyPr/>
                    <a:lstStyle/>
                    <a:p>
                      <a:pPr algn="ctr" fontAlgn="ctr"/>
                      <a:r>
                        <a:rPr lang="en-US" sz="700" b="1" i="0" u="none" strike="noStrike" dirty="0">
                          <a:solidFill>
                            <a:srgbClr val="000000"/>
                          </a:solidFill>
                          <a:effectLst/>
                          <a:latin typeface="Arial"/>
                        </a:rPr>
                        <a:t>Year One</a:t>
                      </a:r>
                    </a:p>
                  </a:txBody>
                  <a:tcPr marL="4887" marR="4887" marT="48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gridSpan="10">
                  <a:txBody>
                    <a:bodyPr/>
                    <a:lstStyle/>
                    <a:p>
                      <a:pPr algn="ctr" fontAlgn="t"/>
                      <a:r>
                        <a:rPr lang="en-US" sz="600" b="1" i="0" u="none" strike="noStrike">
                          <a:solidFill>
                            <a:srgbClr val="000000"/>
                          </a:solidFill>
                          <a:effectLst/>
                          <a:latin typeface="Arial"/>
                        </a:rPr>
                        <a:t>Year Two</a:t>
                      </a:r>
                    </a:p>
                  </a:txBody>
                  <a:tcPr marL="4887" marR="4887" marT="488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666">
                <a:tc vMerge="1">
                  <a:txBody>
                    <a:bodyPr/>
                    <a:lstStyle/>
                    <a:p>
                      <a:endParaRPr lang="en-US"/>
                    </a:p>
                  </a:txBody>
                  <a:tcPr/>
                </a:tc>
                <a:tc>
                  <a:txBody>
                    <a:bodyPr/>
                    <a:lstStyle/>
                    <a:p>
                      <a:pPr algn="ctr" fontAlgn="t"/>
                      <a:r>
                        <a:rPr lang="en-US" sz="700" b="1" i="0" u="none" strike="noStrike">
                          <a:solidFill>
                            <a:srgbClr val="000000"/>
                          </a:solidFill>
                          <a:effectLst/>
                          <a:latin typeface="Arial"/>
                        </a:rPr>
                        <a:t>Low</a:t>
                      </a:r>
                    </a:p>
                  </a:txBody>
                  <a:tcPr marL="4887" marR="4887" marT="4887"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dirty="0">
                          <a:solidFill>
                            <a:srgbClr val="000000"/>
                          </a:solidFill>
                          <a:effectLst/>
                          <a:latin typeface="Arial"/>
                        </a:rPr>
                        <a:t>Mid</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Mid</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 </a:t>
                      </a:r>
                    </a:p>
                  </a:txBody>
                  <a:tcPr marL="4887" marR="4887" marT="4887"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95666">
                <a:tc vMerge="1">
                  <a:txBody>
                    <a:bodyPr/>
                    <a:lstStyle/>
                    <a:p>
                      <a:endParaRPr lang="en-US"/>
                    </a:p>
                  </a:txBody>
                  <a:tcPr/>
                </a:tc>
                <a:tc>
                  <a:txBody>
                    <a:bodyPr/>
                    <a:lstStyle/>
                    <a:p>
                      <a:pPr algn="ctr" fontAlgn="t"/>
                      <a:r>
                        <a:rPr lang="en-US" sz="700" b="1" i="0" u="none" strike="noStrike">
                          <a:solidFill>
                            <a:srgbClr val="000000"/>
                          </a:solidFill>
                          <a:effectLst/>
                          <a:latin typeface="Arial"/>
                        </a:rPr>
                        <a:t>Pre-Basic</a:t>
                      </a:r>
                    </a:p>
                  </a:txBody>
                  <a:tcPr marL="4887" marR="4887" marT="4887"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Pre-Basic</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87" marR="4887" marT="4887"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03819">
                <a:tc vMerge="1">
                  <a:txBody>
                    <a:bodyPr/>
                    <a:lstStyle/>
                    <a:p>
                      <a:endParaRPr lang="en-US"/>
                    </a:p>
                  </a:txBody>
                  <a:tcPr/>
                </a:tc>
                <a:tc>
                  <a:txBody>
                    <a:bodyPr/>
                    <a:lstStyle/>
                    <a:p>
                      <a:pPr algn="ctr" fontAlgn="t"/>
                      <a:r>
                        <a:rPr lang="en-US" sz="700" b="1" i="0" u="none" strike="noStrike">
                          <a:solidFill>
                            <a:srgbClr val="000000"/>
                          </a:solidFill>
                          <a:effectLst/>
                          <a:latin typeface="Arial"/>
                        </a:rPr>
                        <a:t>(1.1)</a:t>
                      </a:r>
                    </a:p>
                  </a:txBody>
                  <a:tcPr marL="4887" marR="4887" marT="4887"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(1.2)</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(2.1)</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(2.2)</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(2.3)</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(3.1)</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(3.2)</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(3.3)</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(4.1)</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(4.2)</a:t>
                      </a:r>
                    </a:p>
                  </a:txBody>
                  <a:tcPr marL="4887" marR="4887" marT="4887"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r>
              <a:tr h="190774">
                <a:tc>
                  <a:txBody>
                    <a:bodyPr/>
                    <a:lstStyle/>
                    <a:p>
                      <a:pPr algn="ctr" fontAlgn="ctr"/>
                      <a:r>
                        <a:rPr lang="en-US" sz="700" b="1" i="0" u="none" strike="noStrike">
                          <a:solidFill>
                            <a:srgbClr val="000000"/>
                          </a:solidFill>
                          <a:effectLst/>
                          <a:latin typeface="Arial"/>
                        </a:rPr>
                        <a:t>Low Pre- Basic (1.1)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1</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2</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203819">
                <a:tc>
                  <a:txBody>
                    <a:bodyPr/>
                    <a:lstStyle/>
                    <a:p>
                      <a:pPr algn="ctr" fontAlgn="ctr"/>
                      <a:r>
                        <a:rPr lang="en-US" sz="700" b="1" i="0" u="none" strike="noStrike">
                          <a:solidFill>
                            <a:srgbClr val="000000"/>
                          </a:solidFill>
                          <a:effectLst/>
                          <a:latin typeface="Arial"/>
                        </a:rPr>
                        <a:t>High Pre- Basic (1.2)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2</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195666">
                <a:tc>
                  <a:txBody>
                    <a:bodyPr/>
                    <a:lstStyle/>
                    <a:p>
                      <a:pPr algn="ctr" fontAlgn="ctr"/>
                      <a:r>
                        <a:rPr lang="en-US" sz="700" b="1" i="0" u="none" strike="noStrike">
                          <a:solidFill>
                            <a:srgbClr val="000000"/>
                          </a:solidFill>
                          <a:effectLst/>
                          <a:latin typeface="Arial"/>
                        </a:rPr>
                        <a:t>Low Basic (2.1)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195666">
                <a:tc>
                  <a:txBody>
                    <a:bodyPr/>
                    <a:lstStyle/>
                    <a:p>
                      <a:pPr algn="ctr" fontAlgn="ctr"/>
                      <a:r>
                        <a:rPr lang="en-US" sz="700" b="1" i="0" u="none" strike="noStrike">
                          <a:solidFill>
                            <a:srgbClr val="000000"/>
                          </a:solidFill>
                          <a:effectLst/>
                          <a:latin typeface="Arial"/>
                        </a:rPr>
                        <a:t>Mid Basic (2.2)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2</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203819">
                <a:tc>
                  <a:txBody>
                    <a:bodyPr/>
                    <a:lstStyle/>
                    <a:p>
                      <a:pPr algn="ctr" fontAlgn="ctr"/>
                      <a:r>
                        <a:rPr lang="en-US" sz="700" b="1" i="0" u="none" strike="noStrike">
                          <a:solidFill>
                            <a:srgbClr val="000000"/>
                          </a:solidFill>
                          <a:effectLst/>
                          <a:latin typeface="Arial"/>
                        </a:rPr>
                        <a:t>High Basic (2.3)</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2</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195666">
                <a:tc>
                  <a:txBody>
                    <a:bodyPr/>
                    <a:lstStyle/>
                    <a:p>
                      <a:pPr algn="ctr" fontAlgn="ctr"/>
                      <a:r>
                        <a:rPr lang="en-US" sz="700" b="1" i="0" u="none" strike="noStrike">
                          <a:solidFill>
                            <a:srgbClr val="000000"/>
                          </a:solidFill>
                          <a:effectLst/>
                          <a:latin typeface="Arial"/>
                        </a:rPr>
                        <a:t>Low Proficient (3.1)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2</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186124">
                <a:tc>
                  <a:txBody>
                    <a:bodyPr/>
                    <a:lstStyle/>
                    <a:p>
                      <a:pPr algn="ctr" fontAlgn="ctr"/>
                      <a:r>
                        <a:rPr lang="en-US" sz="700" b="1" i="0" u="none" strike="noStrike">
                          <a:solidFill>
                            <a:srgbClr val="000000"/>
                          </a:solidFill>
                          <a:effectLst/>
                          <a:latin typeface="Arial"/>
                        </a:rPr>
                        <a:t>Mid Proficient (3.2)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203819">
                <a:tc>
                  <a:txBody>
                    <a:bodyPr/>
                    <a:lstStyle/>
                    <a:p>
                      <a:pPr algn="ctr" fontAlgn="ctr"/>
                      <a:r>
                        <a:rPr lang="en-US" sz="700" b="1" i="0" u="none" strike="noStrike">
                          <a:solidFill>
                            <a:srgbClr val="000000"/>
                          </a:solidFill>
                          <a:effectLst/>
                          <a:latin typeface="Arial"/>
                        </a:rPr>
                        <a:t>High Proficient (3.3)</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95666">
                <a:tc>
                  <a:txBody>
                    <a:bodyPr/>
                    <a:lstStyle/>
                    <a:p>
                      <a:pPr algn="ctr" fontAlgn="ctr"/>
                      <a:r>
                        <a:rPr lang="en-US" sz="700" b="1" i="0" u="none" strike="noStrike">
                          <a:solidFill>
                            <a:srgbClr val="000000"/>
                          </a:solidFill>
                          <a:effectLst/>
                          <a:latin typeface="Arial"/>
                        </a:rPr>
                        <a:t>Low Advanced (4.1)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3</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r>
              <a:tr h="203819">
                <a:tc>
                  <a:txBody>
                    <a:bodyPr/>
                    <a:lstStyle/>
                    <a:p>
                      <a:pPr algn="ctr" fontAlgn="ctr"/>
                      <a:r>
                        <a:rPr lang="en-US" sz="700" b="1" i="0" u="none" strike="noStrike">
                          <a:solidFill>
                            <a:srgbClr val="000000"/>
                          </a:solidFill>
                          <a:effectLst/>
                          <a:latin typeface="Arial"/>
                        </a:rPr>
                        <a:t>High Advanced (4.2)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63056">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r>
              <a:tr h="163056">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Significantly Regressed</a:t>
                      </a:r>
                    </a:p>
                  </a:txBody>
                  <a:tcPr marL="4887" marR="4887" marT="4887" marB="0" anchor="b">
                    <a:lnL>
                      <a:noFill/>
                    </a:lnL>
                    <a:lnR>
                      <a:noFill/>
                    </a:lnR>
                    <a:lnT>
                      <a:noFill/>
                    </a:lnT>
                    <a:lnB>
                      <a:noFill/>
                    </a:lnB>
                    <a:solidFill>
                      <a:srgbClr val="FF0000"/>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Regressed</a:t>
                      </a:r>
                    </a:p>
                  </a:txBody>
                  <a:tcPr marL="4887" marR="4887" marT="4887" marB="0" anchor="b">
                    <a:lnL>
                      <a:noFill/>
                    </a:lnL>
                    <a:lnR>
                      <a:noFill/>
                    </a:lnR>
                    <a:lnT>
                      <a:noFill/>
                    </a:lnT>
                    <a:lnB>
                      <a:noFill/>
                    </a:lnB>
                    <a:solidFill>
                      <a:srgbClr val="FF9900"/>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Slightly Regressed</a:t>
                      </a:r>
                    </a:p>
                  </a:txBody>
                  <a:tcPr marL="4887" marR="4887" marT="4887" marB="0" anchor="b">
                    <a:lnL>
                      <a:noFill/>
                    </a:lnL>
                    <a:lnR>
                      <a:noFill/>
                    </a:lnR>
                    <a:lnT>
                      <a:noFill/>
                    </a:lnT>
                    <a:lnB>
                      <a:noFill/>
                    </a:lnB>
                    <a:solidFill>
                      <a:srgbClr val="FFFF99"/>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Maintained</a:t>
                      </a: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Slightly Improved</a:t>
                      </a:r>
                    </a:p>
                  </a:txBody>
                  <a:tcPr marL="4887" marR="4887" marT="4887" marB="0" anchor="b">
                    <a:lnL>
                      <a:noFill/>
                    </a:lnL>
                    <a:lnR>
                      <a:noFill/>
                    </a:lnR>
                    <a:lnT>
                      <a:noFill/>
                    </a:lnT>
                    <a:lnB>
                      <a:noFill/>
                    </a:lnB>
                    <a:solidFill>
                      <a:srgbClr val="CCFFFF"/>
                    </a:solidFill>
                  </a:tcPr>
                </a:tc>
                <a:tc>
                  <a:txBody>
                    <a:bodyPr/>
                    <a:lstStyle/>
                    <a:p>
                      <a:pPr algn="l" fontAlgn="b"/>
                      <a:endParaRPr lang="en-US" sz="600" b="0" i="0" u="none" strike="noStrike" dirty="0">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Improved</a:t>
                      </a:r>
                    </a:p>
                  </a:txBody>
                  <a:tcPr marL="4887" marR="4887" marT="4887" marB="0" anchor="b">
                    <a:lnL>
                      <a:noFill/>
                    </a:lnL>
                    <a:lnR>
                      <a:noFill/>
                    </a:lnR>
                    <a:lnT>
                      <a:noFill/>
                    </a:lnT>
                    <a:lnB>
                      <a:noFill/>
                    </a:lnB>
                    <a:solidFill>
                      <a:srgbClr val="00CCFF"/>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FFFFFF"/>
                          </a:solidFill>
                          <a:effectLst/>
                          <a:latin typeface="Arial"/>
                        </a:rPr>
                        <a:t>Significantly Improved</a:t>
                      </a:r>
                    </a:p>
                  </a:txBody>
                  <a:tcPr marL="4887" marR="4887" marT="4887" marB="0" anchor="b">
                    <a:lnL>
                      <a:noFill/>
                    </a:lnL>
                    <a:lnR>
                      <a:noFill/>
                    </a:lnR>
                    <a:lnT>
                      <a:noFill/>
                    </a:lnT>
                    <a:lnB>
                      <a:noFill/>
                    </a:lnB>
                    <a:solidFill>
                      <a:srgbClr val="0000FF"/>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4887" marR="4887" marT="4887" marB="0" anchor="b">
                    <a:lnL>
                      <a:noFill/>
                    </a:lnL>
                    <a:lnR>
                      <a:noFill/>
                    </a:lnR>
                    <a:lnT>
                      <a:noFill/>
                    </a:lnT>
                    <a:lnB>
                      <a:noFill/>
                    </a:lnB>
                  </a:tcPr>
                </a:tc>
              </a:tr>
            </a:tbl>
          </a:graphicData>
        </a:graphic>
      </p:graphicFrame>
    </p:spTree>
    <p:extLst>
      <p:ext uri="{BB962C8B-B14F-4D97-AF65-F5344CB8AC3E}">
        <p14:creationId xmlns:p14="http://schemas.microsoft.com/office/powerpoint/2010/main" val="698648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0" y="-857250"/>
            <a:ext cx="15240000" cy="8572500"/>
          </a:xfrm>
          <a:prstGeom prst="rect">
            <a:avLst/>
          </a:prstGeom>
        </p:spPr>
      </p:pic>
      <p:sp>
        <p:nvSpPr>
          <p:cNvPr id="4" name="TextBox 3"/>
          <p:cNvSpPr txBox="1"/>
          <p:nvPr/>
        </p:nvSpPr>
        <p:spPr>
          <a:xfrm>
            <a:off x="0" y="285008"/>
            <a:ext cx="1579418" cy="369332"/>
          </a:xfrm>
          <a:prstGeom prst="rect">
            <a:avLst/>
          </a:prstGeom>
          <a:noFill/>
        </p:spPr>
        <p:txBody>
          <a:bodyPr wrap="square" rtlCol="0">
            <a:spAutoFit/>
          </a:bodyPr>
          <a:lstStyle/>
          <a:p>
            <a:r>
              <a:rPr lang="en-US" dirty="0" smtClean="0"/>
              <a:t>SEM-05</a:t>
            </a:r>
            <a:endParaRPr lang="en-US" dirty="0"/>
          </a:p>
        </p:txBody>
      </p:sp>
    </p:spTree>
    <p:extLst>
      <p:ext uri="{BB962C8B-B14F-4D97-AF65-F5344CB8AC3E}">
        <p14:creationId xmlns:p14="http://schemas.microsoft.com/office/powerpoint/2010/main" val="3684271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17500" y="232063"/>
            <a:ext cx="8537575" cy="838200"/>
          </a:xfrm>
        </p:spPr>
        <p:txBody>
          <a:bodyPr>
            <a:normAutofit/>
          </a:bodyPr>
          <a:lstStyle/>
          <a:p>
            <a:r>
              <a:rPr lang="en-US" altLang="es-PR" b="1" dirty="0" err="1">
                <a:solidFill>
                  <a:schemeClr val="bg1">
                    <a:lumMod val="50000"/>
                  </a:schemeClr>
                </a:solidFill>
              </a:rPr>
              <a:t>Objetivos</a:t>
            </a:r>
            <a:r>
              <a:rPr lang="en-US" altLang="es-PR" b="1" dirty="0">
                <a:solidFill>
                  <a:schemeClr val="bg1">
                    <a:lumMod val="50000"/>
                  </a:schemeClr>
                </a:solidFill>
              </a:rPr>
              <a:t> de la </a:t>
            </a:r>
            <a:r>
              <a:rPr lang="en-US" altLang="es-PR" b="1" dirty="0" err="1">
                <a:solidFill>
                  <a:schemeClr val="bg1">
                    <a:lumMod val="50000"/>
                  </a:schemeClr>
                </a:solidFill>
              </a:rPr>
              <a:t>reunión</a:t>
            </a:r>
            <a:endParaRPr lang="en-US" altLang="es-PR" b="1" dirty="0">
              <a:solidFill>
                <a:schemeClr val="bg1">
                  <a:lumMod val="50000"/>
                </a:schemeClr>
              </a:solidFill>
            </a:endParaRPr>
          </a:p>
        </p:txBody>
      </p:sp>
      <p:sp>
        <p:nvSpPr>
          <p:cNvPr id="7171" name="Content Placeholder 2"/>
          <p:cNvSpPr>
            <a:spLocks noGrp="1"/>
          </p:cNvSpPr>
          <p:nvPr>
            <p:ph idx="4294967295"/>
          </p:nvPr>
        </p:nvSpPr>
        <p:spPr>
          <a:xfrm>
            <a:off x="0" y="1511300"/>
            <a:ext cx="9144000" cy="5043488"/>
          </a:xfrm>
        </p:spPr>
        <p:txBody>
          <a:bodyPr>
            <a:normAutofit/>
          </a:bodyPr>
          <a:lstStyle/>
          <a:p>
            <a:pPr>
              <a:buFontTx/>
              <a:buNone/>
            </a:pPr>
            <a:r>
              <a:rPr lang="es-ES" altLang="es-PR" sz="3200" b="1" dirty="0">
                <a:solidFill>
                  <a:schemeClr val="tx1"/>
                </a:solidFill>
                <a:latin typeface="Arial" panose="020B0604020202020204" pitchFamily="34" charset="0"/>
                <a:cs typeface="Arial" panose="020B0604020202020204" pitchFamily="34" charset="0"/>
              </a:rPr>
              <a:t>Se espera que todos los participantes</a:t>
            </a:r>
            <a:r>
              <a:rPr lang="es-ES" altLang="es-PR" sz="3200" b="1" dirty="0" smtClean="0">
                <a:solidFill>
                  <a:schemeClr val="tx1"/>
                </a:solidFill>
                <a:latin typeface="Arial" panose="020B0604020202020204" pitchFamily="34" charset="0"/>
                <a:cs typeface="Arial" panose="020B0604020202020204" pitchFamily="34" charset="0"/>
              </a:rPr>
              <a:t>:</a:t>
            </a:r>
          </a:p>
          <a:p>
            <a:pPr>
              <a:buFontTx/>
              <a:buNone/>
            </a:pPr>
            <a:endParaRPr lang="es-ES" altLang="es-PR" sz="2000" b="1" dirty="0" smtClean="0">
              <a:solidFill>
                <a:schemeClr val="tx1"/>
              </a:solidFill>
              <a:latin typeface="Arial" panose="020B0604020202020204" pitchFamily="34" charset="0"/>
              <a:cs typeface="Arial" panose="020B0604020202020204" pitchFamily="34" charset="0"/>
            </a:endParaRPr>
          </a:p>
          <a:p>
            <a:pPr>
              <a:buFontTx/>
              <a:buNone/>
            </a:pPr>
            <a:endParaRPr lang="es-ES" altLang="es-PR" sz="100" dirty="0">
              <a:solidFill>
                <a:schemeClr val="tx1"/>
              </a:solidFill>
              <a:latin typeface="Arial" panose="020B0604020202020204" pitchFamily="34" charset="0"/>
              <a:cs typeface="Arial" panose="020B0604020202020204" pitchFamily="34" charset="0"/>
            </a:endParaRPr>
          </a:p>
          <a:p>
            <a:r>
              <a:rPr lang="es-ES" altLang="es-PR" sz="2400" dirty="0">
                <a:latin typeface="Arial" panose="020B0604020202020204" pitchFamily="34" charset="0"/>
                <a:cs typeface="Arial" panose="020B0604020202020204" pitchFamily="34" charset="0"/>
              </a:rPr>
              <a:t>Comprendan el </a:t>
            </a:r>
            <a:r>
              <a:rPr lang="es-ES" altLang="es-PR" sz="2400" dirty="0" smtClean="0">
                <a:latin typeface="Arial" panose="020B0604020202020204" pitchFamily="34" charset="0"/>
                <a:cs typeface="Arial" panose="020B0604020202020204" pitchFamily="34" charset="0"/>
              </a:rPr>
              <a:t>Sistema </a:t>
            </a:r>
            <a:r>
              <a:rPr lang="es-ES" altLang="es-PR" sz="2400" dirty="0">
                <a:latin typeface="Arial" panose="020B0604020202020204" pitchFamily="34" charset="0"/>
                <a:cs typeface="Arial" panose="020B0604020202020204" pitchFamily="34" charset="0"/>
              </a:rPr>
              <a:t>de </a:t>
            </a:r>
            <a:r>
              <a:rPr lang="es-ES" altLang="es-PR" sz="2400" dirty="0" smtClean="0">
                <a:latin typeface="Arial" panose="020B0604020202020204" pitchFamily="34" charset="0"/>
                <a:cs typeface="Arial" panose="020B0604020202020204" pitchFamily="34" charset="0"/>
              </a:rPr>
              <a:t>Apoyo </a:t>
            </a:r>
            <a:r>
              <a:rPr lang="es-ES" altLang="es-PR" sz="2400" dirty="0">
                <a:latin typeface="Arial" panose="020B0604020202020204" pitchFamily="34" charset="0"/>
                <a:cs typeface="Arial" panose="020B0604020202020204" pitchFamily="34" charset="0"/>
              </a:rPr>
              <a:t>al </a:t>
            </a:r>
            <a:r>
              <a:rPr lang="es-ES" altLang="es-PR" sz="2400" dirty="0" smtClean="0">
                <a:latin typeface="Arial" panose="020B0604020202020204" pitchFamily="34" charset="0"/>
                <a:cs typeface="Arial" panose="020B0604020202020204" pitchFamily="34" charset="0"/>
              </a:rPr>
              <a:t>Liderazgo </a:t>
            </a:r>
            <a:r>
              <a:rPr lang="es-ES" altLang="es-PR" sz="2400" dirty="0">
                <a:latin typeface="Arial" panose="020B0604020202020204" pitchFamily="34" charset="0"/>
                <a:cs typeface="Arial" panose="020B0604020202020204" pitchFamily="34" charset="0"/>
              </a:rPr>
              <a:t>E</a:t>
            </a:r>
            <a:r>
              <a:rPr lang="es-ES" altLang="es-PR" sz="2400" dirty="0" smtClean="0">
                <a:latin typeface="Arial" panose="020B0604020202020204" pitchFamily="34" charset="0"/>
                <a:cs typeface="Arial" panose="020B0604020202020204" pitchFamily="34" charset="0"/>
              </a:rPr>
              <a:t>fectivo </a:t>
            </a:r>
            <a:r>
              <a:rPr lang="es-ES" altLang="es-PR" sz="2400" dirty="0">
                <a:latin typeface="Arial" panose="020B0604020202020204" pitchFamily="34" charset="0"/>
                <a:cs typeface="Arial" panose="020B0604020202020204" pitchFamily="34" charset="0"/>
              </a:rPr>
              <a:t>del P</a:t>
            </a:r>
            <a:r>
              <a:rPr lang="es-ES" altLang="es-PR" sz="2400" dirty="0" smtClean="0">
                <a:latin typeface="Arial" panose="020B0604020202020204" pitchFamily="34" charset="0"/>
                <a:cs typeface="Arial" panose="020B0604020202020204" pitchFamily="34" charset="0"/>
              </a:rPr>
              <a:t>ersonal </a:t>
            </a:r>
            <a:r>
              <a:rPr lang="es-ES" altLang="es-PR" sz="2400" dirty="0">
                <a:latin typeface="Arial" panose="020B0604020202020204" pitchFamily="34" charset="0"/>
                <a:cs typeface="Arial" panose="020B0604020202020204" pitchFamily="34" charset="0"/>
              </a:rPr>
              <a:t>D</a:t>
            </a:r>
            <a:r>
              <a:rPr lang="es-ES" altLang="es-PR" sz="2400" dirty="0" smtClean="0">
                <a:latin typeface="Arial" panose="020B0604020202020204" pitchFamily="34" charset="0"/>
                <a:cs typeface="Arial" panose="020B0604020202020204" pitchFamily="34" charset="0"/>
              </a:rPr>
              <a:t>ocente.</a:t>
            </a:r>
          </a:p>
          <a:p>
            <a:endParaRPr lang="es-ES" altLang="es-PR" sz="2400" dirty="0">
              <a:latin typeface="Arial" panose="020B0604020202020204" pitchFamily="34" charset="0"/>
              <a:cs typeface="Arial" panose="020B0604020202020204" pitchFamily="34" charset="0"/>
            </a:endParaRPr>
          </a:p>
          <a:p>
            <a:r>
              <a:rPr lang="es-ES" altLang="es-PR" sz="2400" dirty="0" smtClean="0">
                <a:latin typeface="Arial" panose="020B0604020202020204" pitchFamily="34" charset="0"/>
                <a:cs typeface="Arial" panose="020B0604020202020204" pitchFamily="34" charset="0"/>
              </a:rPr>
              <a:t>Reconozcan los pasos para llevar a cabo una evaluación docente.</a:t>
            </a:r>
          </a:p>
          <a:p>
            <a:endParaRPr lang="es-ES" altLang="es-PR" sz="2400" dirty="0">
              <a:latin typeface="Arial" panose="020B0604020202020204" pitchFamily="34" charset="0"/>
              <a:cs typeface="Arial" panose="020B0604020202020204" pitchFamily="34" charset="0"/>
            </a:endParaRPr>
          </a:p>
          <a:p>
            <a:r>
              <a:rPr lang="es-ES" altLang="es-PR" sz="2400" dirty="0" smtClean="0">
                <a:latin typeface="Arial" panose="020B0604020202020204" pitchFamily="34" charset="0"/>
                <a:cs typeface="Arial" panose="020B0604020202020204" pitchFamily="34" charset="0"/>
              </a:rPr>
              <a:t>Aprecien el valor de un sistema de apoyo para fortalecer el liderazgo docente.</a:t>
            </a:r>
            <a:endParaRPr lang="es-ES" altLang="es-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40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19" y="170729"/>
            <a:ext cx="10769600" cy="1143000"/>
          </a:xfrm>
        </p:spPr>
        <p:txBody>
          <a:bodyPr>
            <a:noAutofit/>
          </a:bodyPr>
          <a:lstStyle/>
          <a:p>
            <a:r>
              <a:rPr lang="es-ES" sz="4000" b="1" dirty="0">
                <a:solidFill>
                  <a:schemeClr val="bg1">
                    <a:lumMod val="50000"/>
                  </a:schemeClr>
                </a:solidFill>
              </a:rPr>
              <a:t>Rúbrica para adjudicar el 20% a maestros de educación especial con 10 estudiantes o menos </a:t>
            </a:r>
            <a:endParaRPr lang="en-US" sz="4000" b="1" dirty="0">
              <a:solidFill>
                <a:schemeClr val="bg1">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9409053"/>
              </p:ext>
            </p:extLst>
          </p:nvPr>
        </p:nvGraphicFramePr>
        <p:xfrm>
          <a:off x="1336430" y="1313729"/>
          <a:ext cx="8693834" cy="5415618"/>
        </p:xfrm>
        <a:graphic>
          <a:graphicData uri="http://schemas.openxmlformats.org/drawingml/2006/table">
            <a:tbl>
              <a:tblPr firstRow="1" firstCol="1" bandRow="1">
                <a:tableStyleId>{5C22544A-7EE6-4342-B048-85BDC9FD1C3A}</a:tableStyleId>
              </a:tblPr>
              <a:tblGrid>
                <a:gridCol w="3188138"/>
                <a:gridCol w="5505696"/>
              </a:tblGrid>
              <a:tr h="255863">
                <a:tc>
                  <a:txBody>
                    <a:bodyPr/>
                    <a:lstStyle/>
                    <a:p>
                      <a:pPr marL="0" marR="0" algn="ctr">
                        <a:lnSpc>
                          <a:spcPct val="115000"/>
                        </a:lnSpc>
                        <a:spcBef>
                          <a:spcPts val="0"/>
                        </a:spcBef>
                        <a:spcAft>
                          <a:spcPts val="0"/>
                        </a:spcAft>
                      </a:pPr>
                      <a:r>
                        <a:rPr lang="es-PR" sz="1800" dirty="0">
                          <a:effectLst/>
                        </a:rPr>
                        <a:t>Criterios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PR" sz="1600" dirty="0">
                          <a:effectLst/>
                        </a:rPr>
                        <a:t>Peso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02762">
                <a:tc>
                  <a:txBody>
                    <a:bodyPr/>
                    <a:lstStyle/>
                    <a:p>
                      <a:pPr marL="0" marR="0" algn="l">
                        <a:lnSpc>
                          <a:spcPct val="115000"/>
                        </a:lnSpc>
                        <a:spcBef>
                          <a:spcPts val="0"/>
                        </a:spcBef>
                        <a:spcAft>
                          <a:spcPts val="0"/>
                        </a:spcAft>
                      </a:pPr>
                      <a:r>
                        <a:rPr lang="es-PR" sz="1800" dirty="0">
                          <a:solidFill>
                            <a:schemeClr val="tx1"/>
                          </a:solidFill>
                          <a:effectLst/>
                        </a:rPr>
                        <a:t>Pruebas estandarizadas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l">
                        <a:lnSpc>
                          <a:spcPct val="115000"/>
                        </a:lnSpc>
                        <a:spcBef>
                          <a:spcPts val="0"/>
                        </a:spcBef>
                        <a:spcAft>
                          <a:spcPts val="0"/>
                        </a:spcAft>
                      </a:pPr>
                      <a:r>
                        <a:rPr lang="es-PR" sz="1400" dirty="0">
                          <a:effectLst/>
                        </a:rPr>
                        <a:t>Nivel </a:t>
                      </a:r>
                      <a:r>
                        <a:rPr lang="es-PR" sz="1400" dirty="0" err="1">
                          <a:effectLst/>
                        </a:rPr>
                        <a:t>Proficiencia</a:t>
                      </a:r>
                      <a:r>
                        <a:rPr lang="es-PR" sz="1400" dirty="0">
                          <a:effectLst/>
                        </a:rPr>
                        <a:t>:                                          3 puntos</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Avanzado:   3</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Proficiente: 2</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Básico:         1</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Pre-Básico- 0 </a:t>
                      </a:r>
                      <a:endParaRPr lang="en-US" sz="1400" dirty="0">
                        <a:effectLst/>
                      </a:endParaRPr>
                    </a:p>
                    <a:p>
                      <a:pPr marL="0" marR="0" algn="l">
                        <a:lnSpc>
                          <a:spcPct val="115000"/>
                        </a:lnSpc>
                        <a:spcBef>
                          <a:spcPts val="0"/>
                        </a:spcBef>
                        <a:spcAft>
                          <a:spcPts val="0"/>
                        </a:spcAft>
                      </a:pPr>
                      <a:r>
                        <a:rPr lang="es-PR" sz="1400" dirty="0">
                          <a:effectLst/>
                        </a:rPr>
                        <a:t>Crecimiento:                                                   3 puntos</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Mejoró significativamente:       3</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Mejoró o mejoró levemente:   2</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Mantuvo: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6424">
                <a:tc>
                  <a:txBody>
                    <a:bodyPr/>
                    <a:lstStyle/>
                    <a:p>
                      <a:pPr marL="0" marR="0" algn="l">
                        <a:lnSpc>
                          <a:spcPct val="115000"/>
                        </a:lnSpc>
                        <a:spcBef>
                          <a:spcPts val="0"/>
                        </a:spcBef>
                        <a:spcAft>
                          <a:spcPts val="0"/>
                        </a:spcAft>
                      </a:pPr>
                      <a:r>
                        <a:rPr lang="es-PR" sz="1800" dirty="0">
                          <a:solidFill>
                            <a:schemeClr val="tx1"/>
                          </a:solidFill>
                          <a:effectLst/>
                        </a:rPr>
                        <a:t>Informe de Progreso en PEI</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l">
                        <a:lnSpc>
                          <a:spcPct val="115000"/>
                        </a:lnSpc>
                        <a:spcBef>
                          <a:spcPts val="0"/>
                        </a:spcBef>
                        <a:spcAft>
                          <a:spcPts val="0"/>
                        </a:spcAft>
                      </a:pPr>
                      <a:r>
                        <a:rPr lang="es-PR" sz="1400" dirty="0">
                          <a:effectLst/>
                        </a:rPr>
                        <a:t>                                                                           6 Puntos</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3 puntos en Español</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3 puntos </a:t>
                      </a:r>
                      <a:r>
                        <a:rPr lang="es-PR" sz="1400" dirty="0" smtClean="0">
                          <a:effectLst/>
                        </a:rPr>
                        <a:t>Matemáticas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30964">
                <a:tc>
                  <a:txBody>
                    <a:bodyPr/>
                    <a:lstStyle/>
                    <a:p>
                      <a:pPr marL="0" marR="0" algn="l">
                        <a:lnSpc>
                          <a:spcPct val="115000"/>
                        </a:lnSpc>
                        <a:spcBef>
                          <a:spcPts val="0"/>
                        </a:spcBef>
                        <a:spcAft>
                          <a:spcPts val="0"/>
                        </a:spcAft>
                      </a:pPr>
                      <a:r>
                        <a:rPr lang="es-PR" sz="1800" dirty="0">
                          <a:solidFill>
                            <a:schemeClr val="tx1"/>
                          </a:solidFill>
                          <a:effectLst/>
                        </a:rPr>
                        <a:t>Tareas de desempeño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l">
                        <a:lnSpc>
                          <a:spcPct val="115000"/>
                        </a:lnSpc>
                        <a:spcBef>
                          <a:spcPts val="0"/>
                        </a:spcBef>
                        <a:spcAft>
                          <a:spcPts val="0"/>
                        </a:spcAft>
                      </a:pPr>
                      <a:r>
                        <a:rPr lang="es-PR" sz="1400" dirty="0">
                          <a:effectLst/>
                        </a:rPr>
                        <a:t>     Cantidad Tareas Desempeño                  6 Puntos                                                           </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20-18	6</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17-15	5</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14-12	4</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11-9	3</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8-6	2</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5-3	1</a:t>
                      </a:r>
                      <a:endParaRPr lang="en-US" sz="1400" dirty="0">
                        <a:effectLst/>
                      </a:endParaRPr>
                    </a:p>
                    <a:p>
                      <a:pPr marL="342900" marR="0" lvl="0" indent="-342900" algn="l">
                        <a:lnSpc>
                          <a:spcPct val="107000"/>
                        </a:lnSpc>
                        <a:spcBef>
                          <a:spcPts val="0"/>
                        </a:spcBef>
                        <a:spcAft>
                          <a:spcPts val="0"/>
                        </a:spcAft>
                        <a:buFont typeface="Wingdings" panose="05000000000000000000" pitchFamily="2" charset="2"/>
                        <a:buChar char=""/>
                      </a:pPr>
                      <a:r>
                        <a:rPr lang="es-PR" sz="1400" dirty="0">
                          <a:effectLst/>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74763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5919"/>
            <a:ext cx="11297264" cy="1143000"/>
          </a:xfrm>
        </p:spPr>
        <p:txBody>
          <a:bodyPr/>
          <a:lstStyle/>
          <a:p>
            <a:pPr algn="ctr"/>
            <a:r>
              <a:rPr lang="es-ES" sz="4000" b="1" dirty="0">
                <a:solidFill>
                  <a:schemeClr val="bg1">
                    <a:lumMod val="50000"/>
                  </a:schemeClr>
                </a:solidFill>
              </a:rPr>
              <a:t>Niveles Ejecución para </a:t>
            </a:r>
            <a:r>
              <a:rPr lang="es-ES" sz="4000" b="1" dirty="0" smtClean="0">
                <a:solidFill>
                  <a:schemeClr val="bg1">
                    <a:lumMod val="50000"/>
                  </a:schemeClr>
                </a:solidFill>
              </a:rPr>
              <a:t>Maestros</a:t>
            </a:r>
            <a:endParaRPr lang="en-US" sz="4000" b="1" dirty="0">
              <a:solidFill>
                <a:schemeClr val="bg1">
                  <a:lumMod val="50000"/>
                </a:schemeClr>
              </a:solidFill>
            </a:endParaRPr>
          </a:p>
        </p:txBody>
      </p:sp>
      <p:sp>
        <p:nvSpPr>
          <p:cNvPr id="3" name="Rectangle 2"/>
          <p:cNvSpPr/>
          <p:nvPr/>
        </p:nvSpPr>
        <p:spPr>
          <a:xfrm>
            <a:off x="7971781" y="4891482"/>
            <a:ext cx="2240280" cy="117348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ectangle 7"/>
          <p:cNvSpPr/>
          <p:nvPr/>
        </p:nvSpPr>
        <p:spPr>
          <a:xfrm>
            <a:off x="5648633" y="3748482"/>
            <a:ext cx="2202180" cy="1143000"/>
          </a:xfrm>
          <a:prstGeom prst="rect">
            <a:avLst/>
          </a:prstGeom>
          <a:solidFill>
            <a:srgbClr val="FFFBE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R"/>
          </a:p>
        </p:txBody>
      </p:sp>
      <p:sp>
        <p:nvSpPr>
          <p:cNvPr id="11" name="Rectangle 10"/>
          <p:cNvSpPr/>
          <p:nvPr/>
        </p:nvSpPr>
        <p:spPr>
          <a:xfrm>
            <a:off x="3469313" y="2445038"/>
            <a:ext cx="2179320" cy="11734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R"/>
          </a:p>
        </p:txBody>
      </p:sp>
      <p:sp>
        <p:nvSpPr>
          <p:cNvPr id="12" name="Rectangle 11"/>
          <p:cNvSpPr/>
          <p:nvPr/>
        </p:nvSpPr>
        <p:spPr>
          <a:xfrm>
            <a:off x="1176328" y="1368012"/>
            <a:ext cx="2201718" cy="10820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R"/>
          </a:p>
        </p:txBody>
      </p:sp>
      <p:sp>
        <p:nvSpPr>
          <p:cNvPr id="13" name="TextBox 12"/>
          <p:cNvSpPr txBox="1"/>
          <p:nvPr/>
        </p:nvSpPr>
        <p:spPr>
          <a:xfrm>
            <a:off x="1220957" y="1608787"/>
            <a:ext cx="2112459" cy="461665"/>
          </a:xfrm>
          <a:prstGeom prst="rect">
            <a:avLst/>
          </a:prstGeom>
          <a:noFill/>
        </p:spPr>
        <p:txBody>
          <a:bodyPr wrap="square" rtlCol="0">
            <a:spAutoFit/>
          </a:bodyPr>
          <a:lstStyle/>
          <a:p>
            <a:pPr algn="ctr"/>
            <a:r>
              <a:rPr lang="en-US" sz="2400" b="1" dirty="0" err="1" smtClean="0"/>
              <a:t>Ejemplar</a:t>
            </a:r>
            <a:endParaRPr lang="en-US" sz="2400" b="1" dirty="0" smtClean="0"/>
          </a:p>
        </p:txBody>
      </p:sp>
      <p:sp>
        <p:nvSpPr>
          <p:cNvPr id="14" name="TextBox 13"/>
          <p:cNvSpPr txBox="1"/>
          <p:nvPr/>
        </p:nvSpPr>
        <p:spPr>
          <a:xfrm>
            <a:off x="3537893" y="2741488"/>
            <a:ext cx="2042160" cy="461665"/>
          </a:xfrm>
          <a:prstGeom prst="rect">
            <a:avLst/>
          </a:prstGeom>
          <a:noFill/>
        </p:spPr>
        <p:txBody>
          <a:bodyPr wrap="square" rtlCol="0">
            <a:spAutoFit/>
          </a:bodyPr>
          <a:lstStyle/>
          <a:p>
            <a:pPr algn="ctr"/>
            <a:r>
              <a:rPr lang="en-US" sz="2400" b="1" dirty="0" err="1" smtClean="0"/>
              <a:t>Competente</a:t>
            </a:r>
            <a:endParaRPr lang="en-US" sz="2400" b="1" dirty="0" smtClean="0"/>
          </a:p>
        </p:txBody>
      </p:sp>
      <p:sp>
        <p:nvSpPr>
          <p:cNvPr id="15" name="TextBox 14"/>
          <p:cNvSpPr txBox="1"/>
          <p:nvPr/>
        </p:nvSpPr>
        <p:spPr>
          <a:xfrm>
            <a:off x="5800758" y="4089149"/>
            <a:ext cx="1897930" cy="461665"/>
          </a:xfrm>
          <a:prstGeom prst="rect">
            <a:avLst/>
          </a:prstGeom>
          <a:noFill/>
        </p:spPr>
        <p:txBody>
          <a:bodyPr wrap="square" rtlCol="0">
            <a:spAutoFit/>
          </a:bodyPr>
          <a:lstStyle/>
          <a:p>
            <a:pPr algn="ctr"/>
            <a:r>
              <a:rPr lang="en-US" sz="2400" b="1" dirty="0" err="1" smtClean="0"/>
              <a:t>Mínimo</a:t>
            </a:r>
            <a:endParaRPr lang="en-US" sz="2400" b="1" dirty="0" smtClean="0"/>
          </a:p>
        </p:txBody>
      </p:sp>
      <p:sp>
        <p:nvSpPr>
          <p:cNvPr id="16" name="TextBox 15"/>
          <p:cNvSpPr txBox="1"/>
          <p:nvPr/>
        </p:nvSpPr>
        <p:spPr>
          <a:xfrm>
            <a:off x="7971781" y="5247389"/>
            <a:ext cx="2240280" cy="461665"/>
          </a:xfrm>
          <a:prstGeom prst="rect">
            <a:avLst/>
          </a:prstGeom>
          <a:noFill/>
        </p:spPr>
        <p:txBody>
          <a:bodyPr wrap="square" rtlCol="0">
            <a:spAutoFit/>
          </a:bodyPr>
          <a:lstStyle/>
          <a:p>
            <a:pPr algn="ctr"/>
            <a:r>
              <a:rPr lang="en-US" sz="2400" b="1" dirty="0" err="1" smtClean="0"/>
              <a:t>Inadecuado</a:t>
            </a:r>
            <a:endParaRPr lang="en-US" sz="2400" b="1" dirty="0" smtClean="0"/>
          </a:p>
        </p:txBody>
      </p:sp>
    </p:spTree>
    <p:extLst>
      <p:ext uri="{BB962C8B-B14F-4D97-AF65-F5344CB8AC3E}">
        <p14:creationId xmlns:p14="http://schemas.microsoft.com/office/powerpoint/2010/main" val="1849078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lumMod val="50000"/>
                    <a:lumOff val="50000"/>
                  </a:schemeClr>
                </a:solidFill>
              </a:rPr>
              <a:t>Trabajo</a:t>
            </a:r>
            <a:r>
              <a:rPr lang="en-US" dirty="0" smtClean="0">
                <a:solidFill>
                  <a:schemeClr val="tx1">
                    <a:lumMod val="50000"/>
                    <a:lumOff val="50000"/>
                  </a:schemeClr>
                </a:solidFill>
              </a:rPr>
              <a:t> en </a:t>
            </a:r>
            <a:r>
              <a:rPr lang="en-US" dirty="0" err="1" smtClean="0">
                <a:solidFill>
                  <a:schemeClr val="tx1">
                    <a:lumMod val="50000"/>
                    <a:lumOff val="50000"/>
                  </a:schemeClr>
                </a:solidFill>
              </a:rPr>
              <a:t>grupo</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r>
              <a:rPr lang="en-US" sz="4000" dirty="0" err="1" smtClean="0"/>
              <a:t>Analizar</a:t>
            </a:r>
            <a:r>
              <a:rPr lang="en-US" sz="4000" dirty="0" smtClean="0"/>
              <a:t> </a:t>
            </a:r>
            <a:r>
              <a:rPr lang="en-US" sz="4000" dirty="0" err="1" smtClean="0"/>
              <a:t>las</a:t>
            </a:r>
            <a:r>
              <a:rPr lang="en-US" sz="4000" dirty="0" smtClean="0"/>
              <a:t> </a:t>
            </a:r>
            <a:r>
              <a:rPr lang="en-US" sz="4000" dirty="0" err="1" smtClean="0"/>
              <a:t>situaciones</a:t>
            </a:r>
            <a:r>
              <a:rPr lang="en-US" sz="4000" dirty="0" smtClean="0"/>
              <a:t> y </a:t>
            </a:r>
            <a:r>
              <a:rPr lang="en-US" sz="4000" dirty="0" err="1" smtClean="0"/>
              <a:t>determinar</a:t>
            </a:r>
            <a:r>
              <a:rPr lang="en-US" sz="4000" dirty="0" smtClean="0"/>
              <a:t> </a:t>
            </a:r>
            <a:r>
              <a:rPr lang="en-US" sz="4000" dirty="0" err="1" smtClean="0"/>
              <a:t>cómo</a:t>
            </a:r>
            <a:r>
              <a:rPr lang="en-US" sz="4000" dirty="0" smtClean="0"/>
              <a:t> se </a:t>
            </a:r>
            <a:r>
              <a:rPr lang="en-US" sz="4000" dirty="0" err="1" smtClean="0"/>
              <a:t>adjudica</a:t>
            </a:r>
            <a:r>
              <a:rPr lang="en-US" sz="4000" dirty="0" smtClean="0"/>
              <a:t> el 20% de </a:t>
            </a:r>
            <a:r>
              <a:rPr lang="en-US" sz="4000" dirty="0" err="1" smtClean="0"/>
              <a:t>crecimiento</a:t>
            </a:r>
            <a:r>
              <a:rPr lang="en-US" sz="4000" dirty="0" smtClean="0"/>
              <a:t> de los </a:t>
            </a:r>
            <a:r>
              <a:rPr lang="en-US" sz="4000" dirty="0" err="1" smtClean="0"/>
              <a:t>estudiantes</a:t>
            </a:r>
            <a:r>
              <a:rPr lang="en-US" sz="4000" dirty="0" smtClean="0"/>
              <a:t> a maestros de </a:t>
            </a:r>
            <a:r>
              <a:rPr lang="en-US" sz="4000" dirty="0" err="1" smtClean="0"/>
              <a:t>salón</a:t>
            </a:r>
            <a:r>
              <a:rPr lang="en-US" sz="4000" dirty="0" smtClean="0"/>
              <a:t> </a:t>
            </a:r>
            <a:r>
              <a:rPr lang="en-US" sz="4000" dirty="0" err="1" smtClean="0"/>
              <a:t>contenido</a:t>
            </a:r>
            <a:r>
              <a:rPr lang="en-US" sz="4000" dirty="0" smtClean="0"/>
              <a:t> a </a:t>
            </a:r>
            <a:r>
              <a:rPr lang="en-US" sz="4000" dirty="0" err="1" smtClean="0"/>
              <a:t>tiempo</a:t>
            </a:r>
            <a:r>
              <a:rPr lang="en-US" sz="4000" dirty="0" smtClean="0"/>
              <a:t> </a:t>
            </a:r>
            <a:r>
              <a:rPr lang="en-US" sz="4000" dirty="0" err="1" smtClean="0"/>
              <a:t>completo</a:t>
            </a:r>
            <a:r>
              <a:rPr lang="en-US" sz="4000" dirty="0"/>
              <a:t> </a:t>
            </a:r>
            <a:r>
              <a:rPr lang="en-US" sz="4000" dirty="0" err="1" smtClean="0"/>
              <a:t>utilizando</a:t>
            </a:r>
            <a:r>
              <a:rPr lang="en-US" sz="4000" dirty="0" smtClean="0"/>
              <a:t> </a:t>
            </a:r>
            <a:r>
              <a:rPr lang="en-US" sz="4000" dirty="0" err="1" smtClean="0"/>
              <a:t>las</a:t>
            </a:r>
            <a:r>
              <a:rPr lang="en-US" sz="4000" dirty="0" smtClean="0"/>
              <a:t> </a:t>
            </a:r>
            <a:r>
              <a:rPr lang="en-US" sz="4000" dirty="0" err="1" smtClean="0"/>
              <a:t>áreas</a:t>
            </a:r>
            <a:r>
              <a:rPr lang="en-US" sz="4000" dirty="0" smtClean="0"/>
              <a:t>:</a:t>
            </a:r>
          </a:p>
          <a:p>
            <a:pPr lvl="1">
              <a:buFont typeface="Wingdings" pitchFamily="2" charset="2"/>
              <a:buChar char="v"/>
            </a:pPr>
            <a:r>
              <a:rPr lang="en-US" sz="3800" dirty="0" smtClean="0"/>
              <a:t> los </a:t>
            </a:r>
            <a:r>
              <a:rPr lang="en-US" sz="3800" dirty="0" err="1" smtClean="0"/>
              <a:t>resultados</a:t>
            </a:r>
            <a:r>
              <a:rPr lang="en-US" sz="3800" dirty="0" smtClean="0"/>
              <a:t> de </a:t>
            </a:r>
            <a:r>
              <a:rPr lang="en-US" sz="3800" dirty="0" err="1" smtClean="0"/>
              <a:t>ls</a:t>
            </a:r>
            <a:r>
              <a:rPr lang="en-US" sz="3800" dirty="0" smtClean="0"/>
              <a:t> </a:t>
            </a:r>
            <a:r>
              <a:rPr lang="en-US" sz="3800" dirty="0" err="1" smtClean="0"/>
              <a:t>pruebas</a:t>
            </a:r>
            <a:r>
              <a:rPr lang="en-US" sz="3800" dirty="0" smtClean="0"/>
              <a:t> </a:t>
            </a:r>
            <a:r>
              <a:rPr lang="en-US" sz="3800" dirty="0" err="1" smtClean="0"/>
              <a:t>estandarizadas</a:t>
            </a:r>
            <a:r>
              <a:rPr lang="en-US" sz="3800" dirty="0" smtClean="0"/>
              <a:t>,</a:t>
            </a:r>
          </a:p>
          <a:p>
            <a:pPr lvl="1">
              <a:buFont typeface="Wingdings" pitchFamily="2" charset="2"/>
              <a:buChar char="v"/>
            </a:pPr>
            <a:r>
              <a:rPr lang="en-US" sz="3800" dirty="0" smtClean="0"/>
              <a:t>PEI </a:t>
            </a:r>
            <a:endParaRPr lang="en-US" sz="3800" dirty="0"/>
          </a:p>
          <a:p>
            <a:pPr lvl="1">
              <a:buFont typeface="Wingdings" pitchFamily="2" charset="2"/>
              <a:buChar char="v"/>
            </a:pPr>
            <a:r>
              <a:rPr lang="en-US" sz="3800" dirty="0" err="1" smtClean="0"/>
              <a:t>tareas</a:t>
            </a:r>
            <a:r>
              <a:rPr lang="en-US" sz="3800" dirty="0" smtClean="0"/>
              <a:t> de </a:t>
            </a:r>
            <a:r>
              <a:rPr lang="en-US" sz="3800" dirty="0" err="1" smtClean="0"/>
              <a:t>desempeño</a:t>
            </a:r>
            <a:r>
              <a:rPr lang="en-US" sz="3800" dirty="0" smtClean="0"/>
              <a:t>.</a:t>
            </a:r>
            <a:endParaRPr lang="en-US" sz="3800" dirty="0"/>
          </a:p>
        </p:txBody>
      </p:sp>
    </p:spTree>
    <p:extLst>
      <p:ext uri="{BB962C8B-B14F-4D97-AF65-F5344CB8AC3E}">
        <p14:creationId xmlns:p14="http://schemas.microsoft.com/office/powerpoint/2010/main" val="1824041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5" y="274638"/>
            <a:ext cx="11419608" cy="1143000"/>
          </a:xfrm>
        </p:spPr>
        <p:txBody>
          <a:bodyPr>
            <a:noAutofit/>
          </a:bodyPr>
          <a:lstStyle/>
          <a:p>
            <a:r>
              <a:rPr lang="es-ES" sz="4000" b="1" dirty="0">
                <a:solidFill>
                  <a:schemeClr val="bg1">
                    <a:lumMod val="50000"/>
                  </a:schemeClr>
                </a:solidFill>
              </a:rPr>
              <a:t>Paso #5:  </a:t>
            </a:r>
            <a:r>
              <a:rPr lang="es-ES" sz="4000" b="1" dirty="0" smtClean="0">
                <a:solidFill>
                  <a:schemeClr val="bg1">
                    <a:lumMod val="50000"/>
                  </a:schemeClr>
                </a:solidFill>
              </a:rPr>
              <a:t>Redactar el </a:t>
            </a:r>
            <a:r>
              <a:rPr lang="es-ES" sz="4000" b="1" dirty="0">
                <a:solidFill>
                  <a:schemeClr val="bg1">
                    <a:lumMod val="50000"/>
                  </a:schemeClr>
                </a:solidFill>
              </a:rPr>
              <a:t>Plan Individual </a:t>
            </a:r>
            <a:r>
              <a:rPr lang="es-ES" sz="4000" b="1" dirty="0" smtClean="0">
                <a:solidFill>
                  <a:schemeClr val="bg1">
                    <a:lumMod val="50000"/>
                  </a:schemeClr>
                </a:solidFill>
              </a:rPr>
              <a:t>de   Desarrollo </a:t>
            </a:r>
            <a:r>
              <a:rPr lang="es-ES" sz="4000" b="1" dirty="0">
                <a:solidFill>
                  <a:schemeClr val="bg1">
                    <a:lumMod val="50000"/>
                  </a:schemeClr>
                </a:solidFill>
              </a:rPr>
              <a:t>Profesional </a:t>
            </a:r>
            <a:endParaRPr lang="en-US" sz="4000" b="1" dirty="0">
              <a:solidFill>
                <a:schemeClr val="bg1">
                  <a:lumMod val="50000"/>
                </a:schemeClr>
              </a:solidFill>
            </a:endParaRPr>
          </a:p>
        </p:txBody>
      </p:sp>
      <p:sp>
        <p:nvSpPr>
          <p:cNvPr id="3" name="Content Placeholder 2"/>
          <p:cNvSpPr>
            <a:spLocks noGrp="1"/>
          </p:cNvSpPr>
          <p:nvPr>
            <p:ph idx="1"/>
          </p:nvPr>
        </p:nvSpPr>
        <p:spPr>
          <a:xfrm>
            <a:off x="155865" y="1995055"/>
            <a:ext cx="10160000" cy="3688773"/>
          </a:xfrm>
        </p:spPr>
        <p:txBody>
          <a:bodyPr>
            <a:normAutofit/>
          </a:bodyPr>
          <a:lstStyle/>
          <a:p>
            <a:r>
              <a:rPr lang="es-ES" sz="2800" dirty="0"/>
              <a:t>El propósito del Plan Individual de Desarrollo Profesional es apoyar de forma significativa el crecimiento personal y profesional. </a:t>
            </a:r>
          </a:p>
          <a:p>
            <a:endParaRPr lang="es-ES" sz="2400" dirty="0">
              <a:latin typeface="Arial" panose="020B0604020202020204" pitchFamily="34" charset="0"/>
              <a:cs typeface="Arial" panose="020B0604020202020204" pitchFamily="34" charset="0"/>
            </a:endParaRPr>
          </a:p>
          <a:p>
            <a:r>
              <a:rPr lang="es-ES" sz="2800" dirty="0"/>
              <a:t>Basado en los resultados de las evaluaciones (nivel de ejecución), serán requeridos Plan Individual  de Desarrollo </a:t>
            </a:r>
            <a:r>
              <a:rPr lang="es-ES" sz="2800" dirty="0" smtClean="0"/>
              <a:t>Profesional</a:t>
            </a:r>
            <a:r>
              <a:rPr lang="es-ES" sz="2800" dirty="0"/>
              <a:t>. </a:t>
            </a:r>
          </a:p>
          <a:p>
            <a:endParaRPr lang="es-ES" sz="2800" dirty="0"/>
          </a:p>
          <a:p>
            <a:r>
              <a:rPr lang="es-ES" sz="2800" dirty="0"/>
              <a:t>Estos planes serán desarrollados en agosto de cada año escolar. </a:t>
            </a:r>
          </a:p>
          <a:p>
            <a:endParaRPr lang="es-ES" sz="2300" dirty="0">
              <a:latin typeface="Arial" panose="020B0604020202020204" pitchFamily="34" charset="0"/>
              <a:cs typeface="Arial" panose="020B0604020202020204" pitchFamily="34" charset="0"/>
            </a:endParaRPr>
          </a:p>
          <a:p>
            <a:endParaRPr lang="es-ES" dirty="0"/>
          </a:p>
          <a:p>
            <a:endParaRPr lang="en-US" dirty="0"/>
          </a:p>
        </p:txBody>
      </p:sp>
    </p:spTree>
    <p:extLst>
      <p:ext uri="{BB962C8B-B14F-4D97-AF65-F5344CB8AC3E}">
        <p14:creationId xmlns:p14="http://schemas.microsoft.com/office/powerpoint/2010/main" val="3951498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 y="274638"/>
            <a:ext cx="11107881" cy="1143000"/>
          </a:xfrm>
        </p:spPr>
        <p:txBody>
          <a:bodyPr>
            <a:noAutofit/>
          </a:bodyPr>
          <a:lstStyle/>
          <a:p>
            <a:r>
              <a:rPr lang="es-ES" sz="4000" b="1" dirty="0">
                <a:solidFill>
                  <a:schemeClr val="bg1">
                    <a:lumMod val="50000"/>
                  </a:schemeClr>
                </a:solidFill>
              </a:rPr>
              <a:t>Paso #5:  </a:t>
            </a:r>
            <a:r>
              <a:rPr lang="es-ES" sz="4000" b="1" dirty="0" smtClean="0">
                <a:solidFill>
                  <a:schemeClr val="bg1">
                    <a:lumMod val="50000"/>
                  </a:schemeClr>
                </a:solidFill>
              </a:rPr>
              <a:t>Redactar el Plan </a:t>
            </a:r>
            <a:r>
              <a:rPr lang="es-ES" sz="4000" b="1" dirty="0">
                <a:solidFill>
                  <a:schemeClr val="bg1">
                    <a:lumMod val="50000"/>
                  </a:schemeClr>
                </a:solidFill>
              </a:rPr>
              <a:t>Individual </a:t>
            </a:r>
            <a:r>
              <a:rPr lang="es-ES" sz="4000" b="1" dirty="0" smtClean="0">
                <a:solidFill>
                  <a:schemeClr val="bg1">
                    <a:lumMod val="50000"/>
                  </a:schemeClr>
                </a:solidFill>
              </a:rPr>
              <a:t>de Desarrollo </a:t>
            </a:r>
            <a:r>
              <a:rPr lang="es-ES" sz="4000" b="1" dirty="0">
                <a:solidFill>
                  <a:schemeClr val="bg1">
                    <a:lumMod val="50000"/>
                  </a:schemeClr>
                </a:solidFill>
              </a:rPr>
              <a:t>Profesional </a:t>
            </a:r>
            <a:endParaRPr lang="en-US" sz="4000" b="1" dirty="0">
              <a:solidFill>
                <a:schemeClr val="bg1">
                  <a:lumMod val="50000"/>
                </a:schemeClr>
              </a:solidFill>
            </a:endParaRPr>
          </a:p>
        </p:txBody>
      </p:sp>
      <p:sp>
        <p:nvSpPr>
          <p:cNvPr id="3" name="Content Placeholder 2"/>
          <p:cNvSpPr>
            <a:spLocks noGrp="1"/>
          </p:cNvSpPr>
          <p:nvPr>
            <p:ph idx="1"/>
          </p:nvPr>
        </p:nvSpPr>
        <p:spPr>
          <a:xfrm>
            <a:off x="609600" y="1600200"/>
            <a:ext cx="10674926" cy="4800600"/>
          </a:xfrm>
        </p:spPr>
        <p:txBody>
          <a:bodyPr>
            <a:normAutofit/>
          </a:bodyPr>
          <a:lstStyle/>
          <a:p>
            <a:r>
              <a:rPr lang="es-ES" sz="2800" dirty="0"/>
              <a:t>Los planes tendrán una duración </a:t>
            </a:r>
            <a:r>
              <a:rPr lang="es-ES" sz="2800" dirty="0" smtClean="0"/>
              <a:t>de:  </a:t>
            </a:r>
            <a:endParaRPr lang="es-ES" sz="2800" dirty="0"/>
          </a:p>
          <a:p>
            <a:pPr marL="0" indent="0">
              <a:buNone/>
            </a:pPr>
            <a:endParaRPr lang="es-ES" sz="2400" dirty="0">
              <a:latin typeface="Arial" panose="020B0604020202020204" pitchFamily="34" charset="0"/>
              <a:cs typeface="Arial" panose="020B0604020202020204" pitchFamily="34" charset="0"/>
            </a:endParaRPr>
          </a:p>
          <a:p>
            <a:pPr lvl="1"/>
            <a:r>
              <a:rPr lang="es-ES" sz="2800" dirty="0"/>
              <a:t>un (1) año en el caso de los </a:t>
            </a:r>
            <a:r>
              <a:rPr lang="es-ES" sz="2800" dirty="0" smtClean="0"/>
              <a:t>Planes Individuales </a:t>
            </a:r>
            <a:r>
              <a:rPr lang="es-ES" sz="2800" dirty="0"/>
              <a:t>de </a:t>
            </a:r>
            <a:r>
              <a:rPr lang="es-ES" sz="2800" dirty="0" smtClean="0"/>
              <a:t>Desarrollo Profesional de directores de escuelas permanentes </a:t>
            </a:r>
            <a:r>
              <a:rPr lang="es-ES" sz="2800" dirty="0"/>
              <a:t>con puntuación de ejemplar o </a:t>
            </a:r>
            <a:r>
              <a:rPr lang="es-ES" sz="2800" dirty="0" smtClean="0"/>
              <a:t>competente, </a:t>
            </a:r>
            <a:r>
              <a:rPr lang="es-ES" sz="2800" dirty="0"/>
              <a:t>y</a:t>
            </a:r>
          </a:p>
          <a:p>
            <a:pPr marL="0" indent="0">
              <a:buNone/>
            </a:pPr>
            <a:endParaRPr lang="es-ES" sz="2400" dirty="0">
              <a:latin typeface="Arial" panose="020B0604020202020204" pitchFamily="34" charset="0"/>
              <a:cs typeface="Arial" panose="020B0604020202020204" pitchFamily="34" charset="0"/>
            </a:endParaRPr>
          </a:p>
          <a:p>
            <a:pPr lvl="1"/>
            <a:r>
              <a:rPr lang="es-ES" sz="2800" dirty="0"/>
              <a:t>dos (2) años para los </a:t>
            </a:r>
            <a:r>
              <a:rPr lang="es-ES" sz="2800" dirty="0" smtClean="0"/>
              <a:t>Planes </a:t>
            </a:r>
            <a:r>
              <a:rPr lang="es-ES" sz="2800" dirty="0"/>
              <a:t>I</a:t>
            </a:r>
            <a:r>
              <a:rPr lang="es-ES" sz="2800" dirty="0" smtClean="0"/>
              <a:t>ndividuales </a:t>
            </a:r>
            <a:r>
              <a:rPr lang="es-ES" sz="2800" dirty="0"/>
              <a:t>de </a:t>
            </a:r>
            <a:r>
              <a:rPr lang="es-ES" sz="2800" dirty="0" smtClean="0"/>
              <a:t>Desarrollo </a:t>
            </a:r>
            <a:r>
              <a:rPr lang="es-ES" sz="2800" dirty="0"/>
              <a:t>P</a:t>
            </a:r>
            <a:r>
              <a:rPr lang="es-ES" sz="2800" dirty="0" smtClean="0"/>
              <a:t>rofesional de directores de escuelas permanentes </a:t>
            </a:r>
            <a:r>
              <a:rPr lang="es-ES" sz="2800" dirty="0"/>
              <a:t>con </a:t>
            </a:r>
            <a:r>
              <a:rPr lang="es-ES" sz="2800" dirty="0" smtClean="0"/>
              <a:t>puntuación </a:t>
            </a:r>
            <a:r>
              <a:rPr lang="es-ES" sz="2800" dirty="0"/>
              <a:t>de </a:t>
            </a:r>
            <a:r>
              <a:rPr lang="es-ES" sz="2800" dirty="0" smtClean="0"/>
              <a:t>mínima </a:t>
            </a:r>
            <a:r>
              <a:rPr lang="es-ES" sz="2800" dirty="0"/>
              <a:t>e</a:t>
            </a:r>
            <a:r>
              <a:rPr lang="es-ES" sz="2800" dirty="0" smtClean="0"/>
              <a:t> inadecuada. </a:t>
            </a:r>
            <a:endParaRPr lang="es-ES" sz="2800" dirty="0"/>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446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0"/>
            <a:ext cx="10160000" cy="1143000"/>
          </a:xfrm>
        </p:spPr>
        <p:txBody>
          <a:bodyPr/>
          <a:lstStyle/>
          <a:p>
            <a:pPr algn="ctr"/>
            <a:r>
              <a:rPr lang="en-US" sz="4000" b="1" dirty="0" err="1">
                <a:solidFill>
                  <a:schemeClr val="bg1">
                    <a:lumMod val="50000"/>
                  </a:schemeClr>
                </a:solidFill>
              </a:rPr>
              <a:t>Desarrollo</a:t>
            </a:r>
            <a:r>
              <a:rPr lang="en-US" sz="4000" b="1" dirty="0">
                <a:solidFill>
                  <a:schemeClr val="bg1">
                    <a:lumMod val="50000"/>
                  </a:schemeClr>
                </a:solidFill>
              </a:rPr>
              <a:t> </a:t>
            </a:r>
            <a:r>
              <a:rPr lang="en-US" sz="4000" b="1" dirty="0" err="1">
                <a:solidFill>
                  <a:schemeClr val="bg1">
                    <a:lumMod val="50000"/>
                  </a:schemeClr>
                </a:solidFill>
              </a:rPr>
              <a:t>Profesional</a:t>
            </a:r>
            <a:endParaRPr lang="en-US" sz="4000" b="1" dirty="0">
              <a:solidFill>
                <a:schemeClr val="bg1">
                  <a:lumMod val="50000"/>
                </a:schemeClr>
              </a:solidFill>
            </a:endParaRPr>
          </a:p>
        </p:txBody>
      </p:sp>
      <p:sp>
        <p:nvSpPr>
          <p:cNvPr id="3" name="Content Placeholder 2"/>
          <p:cNvSpPr>
            <a:spLocks noGrp="1"/>
          </p:cNvSpPr>
          <p:nvPr>
            <p:ph idx="1"/>
          </p:nvPr>
        </p:nvSpPr>
        <p:spPr>
          <a:xfrm>
            <a:off x="197427" y="1143000"/>
            <a:ext cx="10993581" cy="5486400"/>
          </a:xfrm>
        </p:spPr>
        <p:txBody>
          <a:bodyPr>
            <a:normAutofit fontScale="92500" lnSpcReduction="10000"/>
          </a:bodyPr>
          <a:lstStyle/>
          <a:p>
            <a:pPr algn="just"/>
            <a:r>
              <a:rPr lang="es-ES" sz="2800" dirty="0"/>
              <a:t>El desarrollo profesional se </a:t>
            </a:r>
            <a:r>
              <a:rPr lang="es-ES" sz="2800" dirty="0" smtClean="0"/>
              <a:t>ofrecerá  </a:t>
            </a:r>
            <a:r>
              <a:rPr lang="es-ES" sz="2800" dirty="0"/>
              <a:t>desde </a:t>
            </a:r>
            <a:r>
              <a:rPr lang="es-ES" sz="2800" dirty="0" smtClean="0"/>
              <a:t>la:</a:t>
            </a:r>
          </a:p>
          <a:p>
            <a:pPr lvl="1" algn="just">
              <a:buFont typeface="Wingdings" pitchFamily="2" charset="2"/>
              <a:buChar char="v"/>
            </a:pPr>
            <a:r>
              <a:rPr lang="es-ES" sz="2600" dirty="0" smtClean="0"/>
              <a:t> escuela</a:t>
            </a:r>
            <a:endParaRPr lang="es-ES" sz="2600" dirty="0"/>
          </a:p>
          <a:p>
            <a:pPr lvl="1" algn="just">
              <a:buFont typeface="Wingdings" pitchFamily="2" charset="2"/>
              <a:buChar char="v"/>
            </a:pPr>
            <a:r>
              <a:rPr lang="es-ES" sz="2600" dirty="0" smtClean="0"/>
              <a:t> </a:t>
            </a:r>
            <a:r>
              <a:rPr lang="es-ES" sz="2600" dirty="0"/>
              <a:t>distritos escolares </a:t>
            </a:r>
          </a:p>
          <a:p>
            <a:pPr lvl="1" algn="just">
              <a:buFont typeface="Wingdings" pitchFamily="2" charset="2"/>
              <a:buChar char="v"/>
            </a:pPr>
            <a:r>
              <a:rPr lang="es-ES" sz="2600" dirty="0" smtClean="0"/>
              <a:t> </a:t>
            </a:r>
            <a:r>
              <a:rPr lang="es-ES" sz="2600" dirty="0"/>
              <a:t>programas académicos del DEPR quienes identificarán las prioridades </a:t>
            </a:r>
            <a:r>
              <a:rPr lang="es-ES" sz="2600" dirty="0" smtClean="0"/>
              <a:t>de</a:t>
            </a:r>
          </a:p>
          <a:p>
            <a:pPr marL="411480" lvl="1" indent="0" algn="just">
              <a:buNone/>
            </a:pPr>
            <a:r>
              <a:rPr lang="es-ES" sz="2600" dirty="0"/>
              <a:t> </a:t>
            </a:r>
            <a:r>
              <a:rPr lang="es-ES" sz="2600" dirty="0" smtClean="0"/>
              <a:t>    desarrollo</a:t>
            </a:r>
            <a:r>
              <a:rPr lang="es-ES" sz="2600" dirty="0"/>
              <a:t>. </a:t>
            </a:r>
            <a:endParaRPr lang="es-ES" sz="2600" dirty="0" smtClean="0"/>
          </a:p>
          <a:p>
            <a:pPr algn="just"/>
            <a:endParaRPr lang="es-ES" sz="2800" dirty="0"/>
          </a:p>
          <a:p>
            <a:pPr algn="just"/>
            <a:r>
              <a:rPr lang="es-ES" sz="2800" dirty="0"/>
              <a:t>El Instituto de Desarrollo Profesional a Maestros (</a:t>
            </a:r>
            <a:r>
              <a:rPr lang="es-ES" sz="2800" dirty="0" err="1"/>
              <a:t>InDePM</a:t>
            </a:r>
            <a:r>
              <a:rPr lang="es-ES" sz="2800" dirty="0"/>
              <a:t>) y el Instituto de Capacitación Administrativa y  Asesoramiento a Escuelas (ICAAE) llevarán a cabo las iniciativas de desarrollo profesional enfocadas en los aspectos a nivel de toda la isla</a:t>
            </a:r>
            <a:r>
              <a:rPr lang="es-ES" sz="2800" dirty="0" smtClean="0"/>
              <a:t>.</a:t>
            </a:r>
          </a:p>
          <a:p>
            <a:pPr lvl="1" algn="just">
              <a:buFont typeface="Wingdings" pitchFamily="2" charset="2"/>
              <a:buChar char="v"/>
            </a:pPr>
            <a:r>
              <a:rPr lang="es-ES" sz="2600" dirty="0" smtClean="0"/>
              <a:t> </a:t>
            </a:r>
            <a:r>
              <a:rPr lang="es-ES" sz="2600" dirty="0"/>
              <a:t>Ofrecerán  actividades de desarrollo profesional de apoyo y de avalúo sobre el uso de las mejores prácticas de acuerdo a la política </a:t>
            </a:r>
            <a:r>
              <a:rPr lang="es-ES" sz="2600" dirty="0" smtClean="0"/>
              <a:t>pública </a:t>
            </a:r>
            <a:r>
              <a:rPr lang="es-ES" sz="2600" dirty="0"/>
              <a:t>del DEPR y dirigidas a mejorar el aprovechamiento académico de los estudiantes. </a:t>
            </a:r>
          </a:p>
          <a:p>
            <a:pPr algn="just"/>
            <a:endParaRPr lang="en-US" dirty="0"/>
          </a:p>
        </p:txBody>
      </p:sp>
    </p:spTree>
    <p:extLst>
      <p:ext uri="{BB962C8B-B14F-4D97-AF65-F5344CB8AC3E}">
        <p14:creationId xmlns:p14="http://schemas.microsoft.com/office/powerpoint/2010/main" val="3323637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6"/>
          <p:cNvGraphicFramePr/>
          <p:nvPr>
            <p:extLst/>
          </p:nvPr>
        </p:nvGraphicFramePr>
        <p:xfrm>
          <a:off x="1655564" y="1434883"/>
          <a:ext cx="8161866" cy="4519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89804" y="293176"/>
            <a:ext cx="10493387" cy="707886"/>
          </a:xfrm>
          <a:prstGeom prst="rect">
            <a:avLst/>
          </a:prstGeom>
          <a:noFill/>
        </p:spPr>
        <p:txBody>
          <a:bodyPr wrap="square" rtlCol="0">
            <a:spAutoFit/>
          </a:bodyPr>
          <a:lstStyle/>
          <a:p>
            <a:pPr algn="ctr"/>
            <a:r>
              <a:rPr lang="en-US" sz="4000" b="1" spc="-100" dirty="0">
                <a:solidFill>
                  <a:schemeClr val="bg1">
                    <a:lumMod val="50000"/>
                  </a:schemeClr>
                </a:solidFill>
                <a:latin typeface="+mj-lt"/>
                <a:ea typeface="+mj-ea"/>
                <a:cs typeface="+mj-cs"/>
              </a:rPr>
              <a:t>Plan Individual de </a:t>
            </a:r>
            <a:r>
              <a:rPr lang="en-US" sz="4000" b="1" spc="-100" dirty="0" err="1">
                <a:solidFill>
                  <a:schemeClr val="bg1">
                    <a:lumMod val="50000"/>
                  </a:schemeClr>
                </a:solidFill>
                <a:latin typeface="+mj-lt"/>
                <a:ea typeface="+mj-ea"/>
                <a:cs typeface="+mj-cs"/>
              </a:rPr>
              <a:t>Desarrollo</a:t>
            </a:r>
            <a:r>
              <a:rPr lang="en-US" sz="4000" b="1" spc="-100" dirty="0">
                <a:solidFill>
                  <a:schemeClr val="bg1">
                    <a:lumMod val="50000"/>
                  </a:schemeClr>
                </a:solidFill>
                <a:latin typeface="+mj-lt"/>
                <a:ea typeface="+mj-ea"/>
                <a:cs typeface="+mj-cs"/>
              </a:rPr>
              <a:t> </a:t>
            </a:r>
            <a:r>
              <a:rPr lang="en-US" sz="4000" b="1" spc="-100" dirty="0" err="1">
                <a:solidFill>
                  <a:schemeClr val="bg1">
                    <a:lumMod val="50000"/>
                  </a:schemeClr>
                </a:solidFill>
                <a:latin typeface="+mj-lt"/>
                <a:ea typeface="+mj-ea"/>
                <a:cs typeface="+mj-cs"/>
              </a:rPr>
              <a:t>Profesional</a:t>
            </a:r>
            <a:r>
              <a:rPr lang="en-US" sz="4000" b="1" spc="-100" dirty="0">
                <a:solidFill>
                  <a:schemeClr val="bg1">
                    <a:lumMod val="50000"/>
                  </a:schemeClr>
                </a:solidFill>
                <a:latin typeface="+mj-lt"/>
                <a:ea typeface="+mj-ea"/>
                <a:cs typeface="+mj-cs"/>
              </a:rPr>
              <a:t> </a:t>
            </a:r>
            <a:endParaRPr lang="es-PR" sz="4000" b="1" spc="-1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394152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11639" y="0"/>
            <a:ext cx="6968721" cy="7131812"/>
          </a:xfrm>
          <a:prstGeom prst="rect">
            <a:avLst/>
          </a:prstGeom>
        </p:spPr>
      </p:pic>
      <p:sp>
        <p:nvSpPr>
          <p:cNvPr id="3" name="TextBox 2"/>
          <p:cNvSpPr txBox="1"/>
          <p:nvPr/>
        </p:nvSpPr>
        <p:spPr>
          <a:xfrm>
            <a:off x="807522" y="296883"/>
            <a:ext cx="1579418" cy="369332"/>
          </a:xfrm>
          <a:prstGeom prst="rect">
            <a:avLst/>
          </a:prstGeom>
          <a:noFill/>
        </p:spPr>
        <p:txBody>
          <a:bodyPr wrap="square" rtlCol="0">
            <a:spAutoFit/>
          </a:bodyPr>
          <a:lstStyle/>
          <a:p>
            <a:r>
              <a:rPr lang="en-US" dirty="0" smtClean="0"/>
              <a:t>SEM 07 </a:t>
            </a:r>
            <a:endParaRPr lang="en-US" dirty="0"/>
          </a:p>
        </p:txBody>
      </p:sp>
    </p:spTree>
    <p:extLst>
      <p:ext uri="{BB962C8B-B14F-4D97-AF65-F5344CB8AC3E}">
        <p14:creationId xmlns:p14="http://schemas.microsoft.com/office/powerpoint/2010/main" val="893727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069" y="0"/>
            <a:ext cx="8596668" cy="576035"/>
          </a:xfrm>
        </p:spPr>
        <p:txBody>
          <a:bodyPr>
            <a:normAutofit fontScale="90000"/>
          </a:bodyPr>
          <a:lstStyle/>
          <a:p>
            <a:r>
              <a:rPr lang="en-US" sz="4000" b="1" dirty="0" err="1">
                <a:solidFill>
                  <a:schemeClr val="bg1">
                    <a:lumMod val="50000"/>
                  </a:schemeClr>
                </a:solidFill>
              </a:rPr>
              <a:t>Frecuencia</a:t>
            </a:r>
            <a:r>
              <a:rPr lang="en-US" sz="4000" b="1" dirty="0">
                <a:solidFill>
                  <a:schemeClr val="bg1">
                    <a:lumMod val="50000"/>
                  </a:schemeClr>
                </a:solidFill>
              </a:rPr>
              <a:t> de </a:t>
            </a:r>
            <a:r>
              <a:rPr lang="en-US" sz="4000" b="1" dirty="0" err="1">
                <a:solidFill>
                  <a:schemeClr val="bg1">
                    <a:lumMod val="50000"/>
                  </a:schemeClr>
                </a:solidFill>
              </a:rPr>
              <a:t>las</a:t>
            </a:r>
            <a:r>
              <a:rPr lang="en-US" sz="4000" b="1" dirty="0">
                <a:solidFill>
                  <a:schemeClr val="bg1">
                    <a:lumMod val="50000"/>
                  </a:schemeClr>
                </a:solidFill>
              </a:rPr>
              <a:t> </a:t>
            </a:r>
            <a:r>
              <a:rPr lang="en-US" sz="4000" b="1" dirty="0" err="1">
                <a:solidFill>
                  <a:schemeClr val="bg1">
                    <a:lumMod val="50000"/>
                  </a:schemeClr>
                </a:solidFill>
              </a:rPr>
              <a:t>Visitas</a:t>
            </a:r>
            <a:endParaRPr lang="es-PR" sz="4000" b="1" dirty="0">
              <a:solidFill>
                <a:schemeClr val="bg1">
                  <a:lumMod val="50000"/>
                </a:schemeClr>
              </a:solidFill>
            </a:endParaRPr>
          </a:p>
        </p:txBody>
      </p:sp>
      <p:graphicFrame>
        <p:nvGraphicFramePr>
          <p:cNvPr id="4" name="Diagram 3"/>
          <p:cNvGraphicFramePr/>
          <p:nvPr>
            <p:extLst>
              <p:ext uri="{D42A27DB-BD31-4B8C-83A1-F6EECF244321}">
                <p14:modId xmlns:p14="http://schemas.microsoft.com/office/powerpoint/2010/main" val="541968156"/>
              </p:ext>
            </p:extLst>
          </p:nvPr>
        </p:nvGraphicFramePr>
        <p:xfrm>
          <a:off x="452103" y="576035"/>
          <a:ext cx="10759688" cy="6281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647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Public\Pictures\Sample Pictures\preguntas-administracion-de-nomina-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32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5275263"/>
            <a:ext cx="10213975" cy="1168400"/>
          </a:xfrm>
        </p:spPr>
        <p:txBody>
          <a:bodyPr>
            <a:normAutofit fontScale="90000"/>
          </a:bodyPr>
          <a:lstStyle/>
          <a:p>
            <a:pPr algn="ctr" fontAlgn="auto">
              <a:spcAft>
                <a:spcPts val="0"/>
              </a:spcAft>
              <a:defRPr/>
            </a:pPr>
            <a:r>
              <a:rPr lang="en-US" sz="5400" b="1" dirty="0" smtClean="0">
                <a:solidFill>
                  <a:schemeClr val="bg2">
                    <a:lumMod val="50000"/>
                  </a:schemeClr>
                </a:solidFill>
                <a:cs typeface="Arial" panose="020B0604020202020204" pitchFamily="34" charset="0"/>
              </a:rPr>
              <a:t>MAESTROS y </a:t>
            </a:r>
            <a:r>
              <a:rPr lang="en-US" sz="5400" b="1" dirty="0" err="1" smtClean="0">
                <a:solidFill>
                  <a:schemeClr val="bg2">
                    <a:lumMod val="50000"/>
                  </a:schemeClr>
                </a:solidFill>
                <a:cs typeface="Arial" panose="020B0604020202020204" pitchFamily="34" charset="0"/>
              </a:rPr>
              <a:t>Directores</a:t>
            </a:r>
            <a:r>
              <a:rPr lang="en-US" sz="5400" b="1" dirty="0" smtClean="0">
                <a:solidFill>
                  <a:schemeClr val="bg2">
                    <a:lumMod val="50000"/>
                  </a:schemeClr>
                </a:solidFill>
                <a:cs typeface="Arial" panose="020B0604020202020204" pitchFamily="34" charset="0"/>
              </a:rPr>
              <a:t> DE ESCUELA</a:t>
            </a:r>
            <a:endParaRPr lang="en-US" sz="5400" b="1" dirty="0">
              <a:solidFill>
                <a:schemeClr val="bg2">
                  <a:lumMod val="50000"/>
                </a:schemeClr>
              </a:solidFill>
              <a:cs typeface="Arial" panose="020B0604020202020204" pitchFamily="34" charset="0"/>
            </a:endParaRPr>
          </a:p>
        </p:txBody>
      </p:sp>
      <p:pic>
        <p:nvPicPr>
          <p:cNvPr id="112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7450" y="1101725"/>
            <a:ext cx="34877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017588"/>
            <a:ext cx="31321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68300"/>
            <a:ext cx="5207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345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lumMod val="50000"/>
                    <a:lumOff val="50000"/>
                  </a:schemeClr>
                </a:solidFill>
              </a:rPr>
              <a:t>Contacto</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fontScale="92500"/>
          </a:bodyPr>
          <a:lstStyle/>
          <a:p>
            <a:pPr algn="ctr"/>
            <a:r>
              <a:rPr lang="en-US" sz="5400" dirty="0" smtClean="0"/>
              <a:t>Dra. Judith Santos </a:t>
            </a:r>
            <a:r>
              <a:rPr lang="en-US" sz="5400" dirty="0" err="1" smtClean="0"/>
              <a:t>Guisona</a:t>
            </a:r>
            <a:endParaRPr lang="en-US" sz="5400" dirty="0" smtClean="0"/>
          </a:p>
          <a:p>
            <a:pPr algn="ctr"/>
            <a:r>
              <a:rPr lang="en-US" sz="5400" dirty="0" smtClean="0"/>
              <a:t>787-773-4071</a:t>
            </a:r>
          </a:p>
          <a:p>
            <a:pPr algn="ctr"/>
            <a:r>
              <a:rPr lang="en-US" sz="5400" dirty="0" smtClean="0">
                <a:hlinkClick r:id="rId2"/>
              </a:rPr>
              <a:t>santosgju@de.pr.gov</a:t>
            </a:r>
            <a:endParaRPr lang="en-US" sz="5400" dirty="0" smtClean="0"/>
          </a:p>
          <a:p>
            <a:pPr algn="ctr"/>
            <a:r>
              <a:rPr lang="en-US" sz="5400" dirty="0" smtClean="0">
                <a:hlinkClick r:id="rId3"/>
              </a:rPr>
              <a:t>Http</a:t>
            </a:r>
            <a:r>
              <a:rPr lang="en-US" sz="5400" smtClean="0">
                <a:hlinkClick r:id="rId3"/>
              </a:rPr>
              <a:t>://intraedu.dde.pr/sapde/</a:t>
            </a:r>
            <a:endParaRPr lang="en-US" sz="5400" dirty="0" smtClean="0"/>
          </a:p>
          <a:p>
            <a:pPr algn="ctr"/>
            <a:r>
              <a:rPr lang="en-US" sz="4300" dirty="0" smtClean="0"/>
              <a:t>Http://intraedu.dde.pr/encuentroacademico/</a:t>
            </a:r>
            <a:endParaRPr lang="en-US" sz="4300" dirty="0"/>
          </a:p>
        </p:txBody>
      </p:sp>
    </p:spTree>
    <p:extLst>
      <p:ext uri="{BB962C8B-B14F-4D97-AF65-F5344CB8AC3E}">
        <p14:creationId xmlns:p14="http://schemas.microsoft.com/office/powerpoint/2010/main" val="57761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055" y="730828"/>
            <a:ext cx="10058400" cy="2593975"/>
          </a:xfrm>
        </p:spPr>
        <p:txBody>
          <a:bodyPr/>
          <a:lstStyle/>
          <a:p>
            <a:pPr algn="ctr">
              <a:spcBef>
                <a:spcPct val="20000"/>
              </a:spcBef>
              <a:buClr>
                <a:schemeClr val="accent1"/>
              </a:buClr>
            </a:pPr>
            <a:r>
              <a:rPr lang="en-US" b="1" dirty="0" smtClean="0">
                <a:solidFill>
                  <a:schemeClr val="bg1">
                    <a:lumMod val="50000"/>
                  </a:schemeClr>
                </a:solidFill>
              </a:rPr>
              <a:t>DIRECTORES DE ESCUELA</a:t>
            </a:r>
            <a:endParaRPr lang="en-US" b="1" dirty="0">
              <a:solidFill>
                <a:schemeClr val="bg1">
                  <a:lumMod val="50000"/>
                </a:schemeClr>
              </a:solidFill>
            </a:endParaRPr>
          </a:p>
        </p:txBody>
      </p:sp>
    </p:spTree>
    <p:extLst>
      <p:ext uri="{BB962C8B-B14F-4D97-AF65-F5344CB8AC3E}">
        <p14:creationId xmlns:p14="http://schemas.microsoft.com/office/powerpoint/2010/main" val="35606087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5" y="607085"/>
            <a:ext cx="11177751" cy="5885793"/>
          </a:xfrm>
        </p:spPr>
        <p:txBody>
          <a:bodyPr/>
          <a:lstStyle/>
          <a:p>
            <a:r>
              <a:rPr lang="en-US" dirty="0" smtClean="0"/>
              <a:t/>
            </a:r>
            <a:br>
              <a:rPr lang="en-US" dirty="0" smtClean="0"/>
            </a:br>
            <a:endParaRPr lang="es-PR" dirty="0"/>
          </a:p>
        </p:txBody>
      </p:sp>
      <p:sp>
        <p:nvSpPr>
          <p:cNvPr id="7" name="Rectangle 6"/>
          <p:cNvSpPr>
            <a:spLocks noChangeArrowheads="1"/>
          </p:cNvSpPr>
          <p:nvPr/>
        </p:nvSpPr>
        <p:spPr bwMode="auto">
          <a:xfrm>
            <a:off x="-205674" y="134034"/>
            <a:ext cx="116041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PR" sz="3600" b="1" spc="-100" dirty="0">
                <a:solidFill>
                  <a:schemeClr val="bg1">
                    <a:lumMod val="50000"/>
                  </a:schemeClr>
                </a:solidFill>
                <a:latin typeface="+mj-lt"/>
                <a:ea typeface="+mj-ea"/>
                <a:cs typeface="+mj-cs"/>
              </a:rPr>
              <a:t>Ciclo de Evaluación del </a:t>
            </a:r>
            <a:r>
              <a:rPr lang="es-ES" altLang="es-PR" sz="3600" b="1" spc="-100" dirty="0" smtClean="0">
                <a:solidFill>
                  <a:schemeClr val="bg1">
                    <a:lumMod val="50000"/>
                  </a:schemeClr>
                </a:solidFill>
                <a:latin typeface="+mj-lt"/>
                <a:ea typeface="+mj-ea"/>
                <a:cs typeface="+mj-cs"/>
              </a:rPr>
              <a:t>Director </a:t>
            </a:r>
            <a:r>
              <a:rPr lang="es-ES" altLang="es-PR" sz="3600" b="1" spc="-100" dirty="0">
                <a:solidFill>
                  <a:schemeClr val="bg1">
                    <a:lumMod val="50000"/>
                  </a:schemeClr>
                </a:solidFill>
                <a:latin typeface="+mj-lt"/>
                <a:ea typeface="+mj-ea"/>
                <a:cs typeface="+mj-cs"/>
              </a:rPr>
              <a:t>de Escuela </a:t>
            </a:r>
          </a:p>
        </p:txBody>
      </p:sp>
      <p:sp>
        <p:nvSpPr>
          <p:cNvPr id="8"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R"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R"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rPr>
              <a:t>	</a:t>
            </a:r>
            <a:endParaRPr kumimoji="0" lang="es-PR" altLang="es-P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R"/>
          </a:p>
        </p:txBody>
      </p:sp>
      <p:sp>
        <p:nvSpPr>
          <p:cNvPr id="10" name="Rectangle 13"/>
          <p:cNvSpPr>
            <a:spLocks noChangeArrowheads="1"/>
          </p:cNvSpPr>
          <p:nvPr/>
        </p:nvSpPr>
        <p:spPr bwMode="auto">
          <a:xfrm>
            <a:off x="0" y="35499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1pPr>
            <a:lvl2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2pPr>
            <a:lvl3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3pPr>
            <a:lvl4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4pPr>
            <a:lvl5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5pPr>
            <a:lvl6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6pPr>
            <a:lvl7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7pPr>
            <a:lvl8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8pPr>
            <a:lvl9pPr eaLnBrk="0" fontAlgn="base" hangingPunct="0">
              <a:spcBef>
                <a:spcPct val="0"/>
              </a:spcBef>
              <a:spcAft>
                <a:spcPct val="0"/>
              </a:spcAft>
              <a:tabLst>
                <a:tab pos="4800600" algn="ctr"/>
                <a:tab pos="96012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800600" algn="ctr"/>
                <a:tab pos="9601200" algn="r"/>
              </a:tabLst>
            </a:pPr>
            <a:endParaRPr kumimoji="0" lang="en-US"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00600" algn="ctr"/>
                <a:tab pos="9601200" algn="r"/>
              </a:tabLst>
            </a:pPr>
            <a:r>
              <a:rPr kumimoji="0" lang="en-US" altLang="es-PR" sz="16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rPr>
              <a:t>	</a:t>
            </a:r>
            <a:endParaRPr kumimoji="0" lang="en-US" altLang="es-P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7" name="Diagram 26"/>
          <p:cNvGraphicFramePr/>
          <p:nvPr>
            <p:extLst/>
          </p:nvPr>
        </p:nvGraphicFramePr>
        <p:xfrm>
          <a:off x="771435" y="959509"/>
          <a:ext cx="935028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698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5" y="114645"/>
            <a:ext cx="11503742" cy="1124219"/>
          </a:xfrm>
        </p:spPr>
        <p:txBody>
          <a:bodyPr>
            <a:noAutofit/>
          </a:bodyPr>
          <a:lstStyle/>
          <a:p>
            <a:pPr lvl="0" algn="ctr" defTabSz="914400" eaLnBrk="0" fontAlgn="base" hangingPunct="0">
              <a:spcAft>
                <a:spcPct val="0"/>
              </a:spcAft>
            </a:pPr>
            <a:r>
              <a:rPr lang="es-ES" altLang="es-PR" sz="3600" b="1" dirty="0">
                <a:solidFill>
                  <a:schemeClr val="bg1">
                    <a:lumMod val="50000"/>
                  </a:schemeClr>
                </a:solidFill>
              </a:rPr>
              <a:t> </a:t>
            </a:r>
            <a:r>
              <a:rPr lang="es-ES" altLang="es-PR" sz="3200" b="1" dirty="0" smtClean="0">
                <a:solidFill>
                  <a:schemeClr val="bg1">
                    <a:lumMod val="50000"/>
                  </a:schemeClr>
                </a:solidFill>
              </a:rPr>
              <a:t>Fechas del Ciclo de Evaluación del Director de Escuela</a:t>
            </a:r>
            <a:br>
              <a:rPr lang="es-ES" altLang="es-PR" sz="3200" b="1" dirty="0" smtClean="0">
                <a:solidFill>
                  <a:schemeClr val="bg1">
                    <a:lumMod val="50000"/>
                  </a:schemeClr>
                </a:solidFill>
              </a:rPr>
            </a:br>
            <a:r>
              <a:rPr lang="es-ES" altLang="es-PR" sz="3200" b="1" dirty="0" smtClean="0">
                <a:solidFill>
                  <a:schemeClr val="bg1">
                    <a:lumMod val="50000"/>
                  </a:schemeClr>
                </a:solidFill>
              </a:rPr>
              <a:t>durante el A</a:t>
            </a:r>
            <a:r>
              <a:rPr lang="es-ES" altLang="es-PR" sz="3200" b="1" dirty="0" smtClean="0">
                <a:solidFill>
                  <a:schemeClr val="bg1">
                    <a:lumMod val="50000"/>
                  </a:schemeClr>
                </a:solidFill>
                <a:latin typeface="Times New Roman" panose="02020603050405020304" pitchFamily="18" charset="0"/>
                <a:cs typeface="Times New Roman" panose="02020603050405020304" pitchFamily="18" charset="0"/>
              </a:rPr>
              <a:t>ño de Implantación del 2015-2016</a:t>
            </a:r>
            <a:endParaRPr lang="es-PR" altLang="es-PR" sz="3600" b="1" dirty="0">
              <a:solidFill>
                <a:schemeClr val="bg1">
                  <a:lumMod val="50000"/>
                </a:schemeClr>
              </a:solidFill>
            </a:endParaRPr>
          </a:p>
        </p:txBody>
      </p:sp>
      <p:graphicFrame>
        <p:nvGraphicFramePr>
          <p:cNvPr id="4" name="Content Placeholder 3"/>
          <p:cNvGraphicFramePr>
            <a:graphicFrameLocks noGrp="1"/>
          </p:cNvGraphicFramePr>
          <p:nvPr>
            <p:ph idx="1"/>
            <p:extLst/>
          </p:nvPr>
        </p:nvGraphicFramePr>
        <p:xfrm>
          <a:off x="609600" y="1330036"/>
          <a:ext cx="10160000" cy="507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132735" y="676754"/>
          <a:ext cx="11134916" cy="5860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Up Arrow 6"/>
          <p:cNvSpPr/>
          <p:nvPr/>
        </p:nvSpPr>
        <p:spPr>
          <a:xfrm>
            <a:off x="132735" y="4385872"/>
            <a:ext cx="2278505" cy="1379095"/>
          </a:xfrm>
          <a:prstGeom prst="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TextBox 7"/>
          <p:cNvSpPr txBox="1"/>
          <p:nvPr/>
        </p:nvSpPr>
        <p:spPr>
          <a:xfrm>
            <a:off x="814787" y="5039049"/>
            <a:ext cx="914400" cy="369332"/>
          </a:xfrm>
          <a:prstGeom prst="rect">
            <a:avLst/>
          </a:prstGeom>
          <a:noFill/>
        </p:spPr>
        <p:txBody>
          <a:bodyPr wrap="square" rtlCol="0">
            <a:spAutoFit/>
          </a:bodyPr>
          <a:lstStyle/>
          <a:p>
            <a:r>
              <a:rPr lang="en-US" b="1" dirty="0" err="1" smtClean="0"/>
              <a:t>agosto</a:t>
            </a:r>
            <a:endParaRPr lang="es-PR" b="1" dirty="0"/>
          </a:p>
        </p:txBody>
      </p:sp>
      <p:sp>
        <p:nvSpPr>
          <p:cNvPr id="11" name="Up Arrow 10"/>
          <p:cNvSpPr/>
          <p:nvPr/>
        </p:nvSpPr>
        <p:spPr>
          <a:xfrm>
            <a:off x="2645373" y="4349501"/>
            <a:ext cx="4025984" cy="1451835"/>
          </a:xfrm>
          <a:prstGeom prst="upArrow">
            <a:avLst/>
          </a:prstGeom>
          <a:solidFill>
            <a:schemeClr val="accent5">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s</a:t>
            </a:r>
            <a:r>
              <a:rPr lang="en-US" b="1" dirty="0" err="1" smtClean="0">
                <a:solidFill>
                  <a:schemeClr val="tx1"/>
                </a:solidFill>
              </a:rPr>
              <a:t>eptiembre</a:t>
            </a:r>
            <a:r>
              <a:rPr lang="en-US" b="1" dirty="0" smtClean="0">
                <a:solidFill>
                  <a:schemeClr val="tx1"/>
                </a:solidFill>
              </a:rPr>
              <a:t> - </a:t>
            </a:r>
            <a:r>
              <a:rPr lang="en-US" b="1" dirty="0" err="1" smtClean="0">
                <a:solidFill>
                  <a:schemeClr val="tx1"/>
                </a:solidFill>
              </a:rPr>
              <a:t>abril</a:t>
            </a:r>
            <a:endParaRPr lang="es-PR" b="1" dirty="0">
              <a:solidFill>
                <a:schemeClr val="tx1"/>
              </a:solidFill>
            </a:endParaRPr>
          </a:p>
        </p:txBody>
      </p:sp>
      <p:sp>
        <p:nvSpPr>
          <p:cNvPr id="12" name="Up Arrow 11"/>
          <p:cNvSpPr/>
          <p:nvPr/>
        </p:nvSpPr>
        <p:spPr>
          <a:xfrm>
            <a:off x="6788424" y="4349501"/>
            <a:ext cx="2837218" cy="1379095"/>
          </a:xfrm>
          <a:prstGeom prst="upArrow">
            <a:avLst/>
          </a:prstGeom>
          <a:solidFill>
            <a:schemeClr val="bg1">
              <a:lumMod val="6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t>
            </a:r>
            <a:r>
              <a:rPr lang="en-US" b="1" dirty="0" smtClean="0">
                <a:solidFill>
                  <a:schemeClr val="tx1"/>
                </a:solidFill>
              </a:rPr>
              <a:t>ayo 80%</a:t>
            </a:r>
          </a:p>
          <a:p>
            <a:pPr algn="ctr"/>
            <a:r>
              <a:rPr lang="en-US" b="1" dirty="0" err="1">
                <a:solidFill>
                  <a:schemeClr val="tx1"/>
                </a:solidFill>
              </a:rPr>
              <a:t>a</a:t>
            </a:r>
            <a:r>
              <a:rPr lang="en-US" b="1" dirty="0" err="1" smtClean="0">
                <a:solidFill>
                  <a:schemeClr val="tx1"/>
                </a:solidFill>
              </a:rPr>
              <a:t>gosto</a:t>
            </a:r>
            <a:r>
              <a:rPr lang="en-US" b="1" dirty="0" smtClean="0">
                <a:solidFill>
                  <a:schemeClr val="tx1"/>
                </a:solidFill>
              </a:rPr>
              <a:t> 20%</a:t>
            </a:r>
            <a:endParaRPr lang="es-PR" b="1" dirty="0">
              <a:solidFill>
                <a:schemeClr val="tx1"/>
              </a:solidFill>
            </a:endParaRPr>
          </a:p>
        </p:txBody>
      </p:sp>
      <p:sp>
        <p:nvSpPr>
          <p:cNvPr id="13" name="Up Arrow 12"/>
          <p:cNvSpPr/>
          <p:nvPr/>
        </p:nvSpPr>
        <p:spPr>
          <a:xfrm>
            <a:off x="9625642" y="4346146"/>
            <a:ext cx="2179737" cy="1379095"/>
          </a:xfrm>
          <a:prstGeom prst="upArrow">
            <a:avLst/>
          </a:prstGeom>
          <a:solidFill>
            <a:schemeClr val="accent1">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agosto</a:t>
            </a:r>
            <a:endParaRPr lang="es-PR" b="1" dirty="0">
              <a:solidFill>
                <a:schemeClr val="tx1"/>
              </a:solidFill>
            </a:endParaRPr>
          </a:p>
        </p:txBody>
      </p:sp>
    </p:spTree>
    <p:extLst>
      <p:ext uri="{BB962C8B-B14F-4D97-AF65-F5344CB8AC3E}">
        <p14:creationId xmlns:p14="http://schemas.microsoft.com/office/powerpoint/2010/main" val="3756137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64" y="72736"/>
            <a:ext cx="9286380" cy="1616528"/>
          </a:xfrm>
        </p:spPr>
        <p:txBody>
          <a:bodyPr>
            <a:normAutofit fontScale="90000"/>
          </a:bodyPr>
          <a:lstStyle/>
          <a:p>
            <a:pPr lvl="0"/>
            <a:r>
              <a:rPr lang="en-US" sz="4000" b="1" dirty="0">
                <a:solidFill>
                  <a:schemeClr val="bg1">
                    <a:lumMod val="50000"/>
                  </a:schemeClr>
                </a:solidFill>
              </a:rPr>
              <a:t>Paso #1: </a:t>
            </a:r>
            <a:r>
              <a:rPr lang="en-US" sz="4000" b="1" dirty="0" err="1">
                <a:solidFill>
                  <a:schemeClr val="bg1">
                    <a:lumMod val="50000"/>
                  </a:schemeClr>
                </a:solidFill>
              </a:rPr>
              <a:t>Presentación</a:t>
            </a:r>
            <a:r>
              <a:rPr lang="en-US" sz="4000" b="1" dirty="0">
                <a:solidFill>
                  <a:schemeClr val="bg1">
                    <a:lumMod val="50000"/>
                  </a:schemeClr>
                </a:solidFill>
              </a:rPr>
              <a:t> y </a:t>
            </a:r>
            <a:r>
              <a:rPr lang="en-US" sz="4000" b="1" dirty="0" err="1">
                <a:solidFill>
                  <a:schemeClr val="bg1">
                    <a:lumMod val="50000"/>
                  </a:schemeClr>
                </a:solidFill>
              </a:rPr>
              <a:t>Orientación</a:t>
            </a:r>
            <a:r>
              <a:rPr lang="en-US" sz="4000" b="1" dirty="0">
                <a:solidFill>
                  <a:schemeClr val="bg1">
                    <a:lumMod val="50000"/>
                  </a:schemeClr>
                </a:solidFill>
              </a:rPr>
              <a:t> de la Rúbrica del Sistema de Evaluación</a:t>
            </a:r>
            <a:r>
              <a:rPr lang="es-PR" b="1" dirty="0">
                <a:latin typeface="Arial" panose="020B0604020202020204" pitchFamily="34" charset="0"/>
                <a:cs typeface="Arial" panose="020B0604020202020204" pitchFamily="34" charset="0"/>
              </a:rPr>
              <a:t/>
            </a:r>
            <a:br>
              <a:rPr lang="es-PR"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342901" y="992147"/>
            <a:ext cx="11128665" cy="5478423"/>
          </a:xfrm>
          <a:prstGeom prst="rect">
            <a:avLst/>
          </a:prstGeom>
          <a:noFill/>
        </p:spPr>
        <p:txBody>
          <a:bodyPr wrap="square" rtlCol="0">
            <a:spAutoFit/>
          </a:bodyPr>
          <a:lstStyle/>
          <a:p>
            <a:pPr marL="742950" lvl="1" indent="-285750" algn="just">
              <a:buFont typeface="Arial" panose="020B0604020202020204" pitchFamily="34" charset="0"/>
              <a:buChar char="•"/>
            </a:pPr>
            <a:endParaRPr lang="es-ES" dirty="0" smtClean="0"/>
          </a:p>
          <a:p>
            <a:pPr marL="742950" lvl="1" indent="-285750" algn="just">
              <a:buFont typeface="Arial" panose="020B0604020202020204" pitchFamily="34" charset="0"/>
              <a:buChar char="•"/>
            </a:pPr>
            <a:endParaRPr lang="es-ES" dirty="0" smtClean="0"/>
          </a:p>
          <a:p>
            <a:pPr marL="742950" lvl="1" indent="-285750" algn="just">
              <a:buFont typeface="Arial" panose="020B0604020202020204" pitchFamily="34" charset="0"/>
              <a:buChar char="•"/>
            </a:pPr>
            <a:r>
              <a:rPr lang="es-PR" sz="2800" dirty="0"/>
              <a:t>El propósito de la orientación es discutir</a:t>
            </a:r>
            <a:r>
              <a:rPr lang="es-PR" sz="2800" dirty="0" smtClean="0"/>
              <a:t>:</a:t>
            </a:r>
          </a:p>
          <a:p>
            <a:pPr marL="742950" lvl="1" indent="-285750" algn="just">
              <a:buFont typeface="Arial" panose="020B0604020202020204" pitchFamily="34" charset="0"/>
              <a:buChar char="•"/>
            </a:pPr>
            <a:endParaRPr lang="es-PR" sz="2400" dirty="0"/>
          </a:p>
          <a:p>
            <a:pPr marL="1200150" lvl="2" indent="-285750" algn="just">
              <a:buFont typeface="Arial" panose="020B0604020202020204" pitchFamily="34" charset="0"/>
              <a:buChar char="•"/>
            </a:pPr>
            <a:r>
              <a:rPr lang="es-PR" sz="2400" dirty="0" smtClean="0"/>
              <a:t>con </a:t>
            </a:r>
            <a:r>
              <a:rPr lang="es-PR" sz="2400" dirty="0"/>
              <a:t>los directores de escuela el ciclo de evaluación, </a:t>
            </a:r>
            <a:r>
              <a:rPr lang="es-PR" sz="2400" dirty="0" smtClean="0"/>
              <a:t>los </a:t>
            </a:r>
            <a:r>
              <a:rPr lang="es-PR" sz="2400" dirty="0"/>
              <a:t>anejos de evaluación, la visita de observación al director </a:t>
            </a:r>
            <a:r>
              <a:rPr lang="es-PR" sz="2400" dirty="0" smtClean="0"/>
              <a:t>de escuela  </a:t>
            </a:r>
            <a:r>
              <a:rPr lang="es-PR" sz="2400" dirty="0"/>
              <a:t>y clarificar cualquier preocupación sobre el sistema de evaluación.  </a:t>
            </a:r>
          </a:p>
          <a:p>
            <a:pPr marL="742950" lvl="1" indent="-285750" algn="just">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1200150" lvl="2" indent="-285750" algn="just">
              <a:buFont typeface="Arial" panose="020B0604020202020204" pitchFamily="34" charset="0"/>
              <a:buChar char="•"/>
            </a:pPr>
            <a:r>
              <a:rPr lang="es-ES" sz="2400" dirty="0"/>
              <a:t>Nivel central en colaboración con el ayudante especial y personal del distrito, orientarán a los directores de escuelas en la reunión </a:t>
            </a:r>
            <a:r>
              <a:rPr lang="es-ES" sz="2400" dirty="0" smtClean="0"/>
              <a:t>que </a:t>
            </a:r>
            <a:r>
              <a:rPr lang="es-ES" sz="2400" dirty="0"/>
              <a:t>se llevará a cabo durante los primeros días de trabajo al inicio del curso escolar. </a:t>
            </a:r>
          </a:p>
          <a:p>
            <a:pPr lvl="1" algn="just"/>
            <a:endParaRPr lang="es-PR" sz="2400" dirty="0"/>
          </a:p>
          <a:p>
            <a:pPr marL="1200150" lvl="2" indent="-285750" algn="just">
              <a:buFont typeface="Arial" panose="020B0604020202020204" pitchFamily="34" charset="0"/>
              <a:buChar char="•"/>
            </a:pPr>
            <a:r>
              <a:rPr lang="es-PR" sz="2400" dirty="0"/>
              <a:t>Durante la presentación y orientación los directores de escuela recibirán el calendario de la visitas programadas para todo el año escolar. </a:t>
            </a:r>
            <a:endParaRPr lang="en-US" sz="2400" dirty="0"/>
          </a:p>
          <a:p>
            <a:pPr lvl="1"/>
            <a:endParaRPr lang="en-US" sz="2800" dirty="0"/>
          </a:p>
        </p:txBody>
      </p:sp>
    </p:spTree>
    <p:extLst>
      <p:ext uri="{BB962C8B-B14F-4D97-AF65-F5344CB8AC3E}">
        <p14:creationId xmlns:p14="http://schemas.microsoft.com/office/powerpoint/2010/main" val="3882993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47" y="181119"/>
            <a:ext cx="10160000" cy="1143000"/>
          </a:xfrm>
        </p:spPr>
        <p:txBody>
          <a:bodyPr>
            <a:noAutofit/>
          </a:bodyPr>
          <a:lstStyle/>
          <a:p>
            <a:r>
              <a:rPr lang="es-ES" sz="3600" b="1" dirty="0">
                <a:solidFill>
                  <a:schemeClr val="bg1">
                    <a:lumMod val="50000"/>
                  </a:schemeClr>
                </a:solidFill>
              </a:rPr>
              <a:t>Paso #2:  Visitas de Observación </a:t>
            </a:r>
            <a:r>
              <a:rPr lang="es-ES" sz="3600" b="1" dirty="0" smtClean="0">
                <a:solidFill>
                  <a:schemeClr val="bg1">
                    <a:lumMod val="50000"/>
                  </a:schemeClr>
                </a:solidFill>
              </a:rPr>
              <a:t/>
            </a:r>
            <a:br>
              <a:rPr lang="es-ES" sz="3600" b="1" dirty="0" smtClean="0">
                <a:solidFill>
                  <a:schemeClr val="bg1">
                    <a:lumMod val="50000"/>
                  </a:schemeClr>
                </a:solidFill>
              </a:rPr>
            </a:br>
            <a:r>
              <a:rPr lang="es-ES" sz="3200" b="1" dirty="0" smtClean="0">
                <a:solidFill>
                  <a:schemeClr val="bg1">
                    <a:lumMod val="50000"/>
                  </a:schemeClr>
                </a:solidFill>
              </a:rPr>
              <a:t>(</a:t>
            </a:r>
            <a:r>
              <a:rPr lang="es-ES" sz="3200" b="1" dirty="0">
                <a:solidFill>
                  <a:schemeClr val="bg1">
                    <a:lumMod val="50000"/>
                  </a:schemeClr>
                </a:solidFill>
              </a:rPr>
              <a:t>Evaluación </a:t>
            </a:r>
            <a:r>
              <a:rPr lang="es-ES" sz="3200" b="1" dirty="0" smtClean="0">
                <a:solidFill>
                  <a:schemeClr val="bg1">
                    <a:lumMod val="50000"/>
                  </a:schemeClr>
                </a:solidFill>
              </a:rPr>
              <a:t>Formativa</a:t>
            </a:r>
            <a:r>
              <a:rPr lang="es-ES" sz="3200" b="1" dirty="0">
                <a:solidFill>
                  <a:schemeClr val="bg1">
                    <a:lumMod val="50000"/>
                  </a:schemeClr>
                </a:solidFill>
              </a:rPr>
              <a:t>)</a:t>
            </a:r>
            <a:endParaRPr lang="en-US" sz="3200" b="1" dirty="0">
              <a:solidFill>
                <a:schemeClr val="bg1">
                  <a:lumMod val="50000"/>
                </a:schemeClr>
              </a:solidFill>
            </a:endParaRPr>
          </a:p>
        </p:txBody>
      </p:sp>
      <p:sp>
        <p:nvSpPr>
          <p:cNvPr id="3" name="Content Placeholder 2"/>
          <p:cNvSpPr>
            <a:spLocks noGrp="1"/>
          </p:cNvSpPr>
          <p:nvPr>
            <p:ph idx="1"/>
          </p:nvPr>
        </p:nvSpPr>
        <p:spPr>
          <a:xfrm>
            <a:off x="329047" y="1589809"/>
            <a:ext cx="11017826" cy="4800600"/>
          </a:xfrm>
        </p:spPr>
        <p:txBody>
          <a:bodyPr>
            <a:normAutofit/>
          </a:bodyPr>
          <a:lstStyle/>
          <a:p>
            <a:pPr marL="114300" indent="0">
              <a:buNone/>
            </a:pPr>
            <a:endParaRPr lang="es-ES" sz="1100" dirty="0"/>
          </a:p>
          <a:p>
            <a:r>
              <a:rPr lang="es-ES" sz="2400" dirty="0"/>
              <a:t>El propósito de las  visitas es ofrecer apoyo y  administrar los anejos de ciclo de evaluación. </a:t>
            </a:r>
            <a:endParaRPr lang="es-ES" sz="2400" dirty="0" smtClean="0"/>
          </a:p>
          <a:p>
            <a:pPr marL="114300" indent="0">
              <a:buNone/>
            </a:pPr>
            <a:endParaRPr lang="es-ES" sz="2400" dirty="0"/>
          </a:p>
          <a:p>
            <a:r>
              <a:rPr lang="es-ES" sz="2400" dirty="0" smtClean="0"/>
              <a:t>Las </a:t>
            </a:r>
            <a:r>
              <a:rPr lang="es-ES" sz="2400" dirty="0"/>
              <a:t>visitas a los directores de escuelas las coordinará el Superintendente de Escuelas con </a:t>
            </a:r>
            <a:r>
              <a:rPr lang="es-ES" sz="2400" dirty="0" smtClean="0"/>
              <a:t>la aprobación del </a:t>
            </a:r>
            <a:r>
              <a:rPr lang="es-ES" sz="2400" dirty="0"/>
              <a:t>Ayudante Especial. </a:t>
            </a:r>
            <a:endParaRPr lang="es-ES" sz="2400" dirty="0" smtClean="0"/>
          </a:p>
          <a:p>
            <a:endParaRPr lang="es-ES" sz="1200" dirty="0" smtClean="0"/>
          </a:p>
          <a:p>
            <a:r>
              <a:rPr lang="es-ES" sz="2400" dirty="0" smtClean="0"/>
              <a:t>Durante las visitas los </a:t>
            </a:r>
            <a:r>
              <a:rPr lang="es-ES" sz="2400" dirty="0"/>
              <a:t>Superintendentes </a:t>
            </a:r>
            <a:r>
              <a:rPr lang="es-ES" sz="2400" dirty="0" smtClean="0"/>
              <a:t>de escuelas y superintendentes auxiliares brindarán </a:t>
            </a:r>
            <a:r>
              <a:rPr lang="es-ES" sz="2400" dirty="0"/>
              <a:t>apoyo  en cada una de las dimensiones del director de escuelas, en las áreas  relacionadas con el sistema de evaluación del maestro y director de escuelas y </a:t>
            </a:r>
            <a:r>
              <a:rPr lang="es-ES" sz="2400" b="1" dirty="0"/>
              <a:t>las evidencias requeridas para cada </a:t>
            </a:r>
            <a:r>
              <a:rPr lang="es-ES" sz="2400" b="1" dirty="0" smtClean="0"/>
              <a:t>dimensión</a:t>
            </a:r>
            <a:r>
              <a:rPr lang="es-ES" sz="2400" dirty="0"/>
              <a:t>.</a:t>
            </a:r>
          </a:p>
          <a:p>
            <a:pPr marL="114300" indent="0">
              <a:buNone/>
            </a:pPr>
            <a:endParaRPr lang="es-ES" sz="2200" dirty="0">
              <a:latin typeface="Arial" panose="020B0604020202020204" pitchFamily="34" charset="0"/>
              <a:cs typeface="Arial" panose="020B0604020202020204" pitchFamily="34" charset="0"/>
            </a:endParaRPr>
          </a:p>
          <a:p>
            <a:endParaRPr lang="es-ES" sz="2200" dirty="0" smtClean="0">
              <a:latin typeface="Arial" panose="020B0604020202020204" pitchFamily="34" charset="0"/>
              <a:cs typeface="Arial" panose="020B0604020202020204" pitchFamily="34" charset="0"/>
            </a:endParaRPr>
          </a:p>
          <a:p>
            <a:endParaRPr lang="es-ES" sz="2200" dirty="0">
              <a:latin typeface="Arial" panose="020B0604020202020204" pitchFamily="34" charset="0"/>
              <a:cs typeface="Arial" panose="020B0604020202020204" pitchFamily="34" charset="0"/>
            </a:endParaRPr>
          </a:p>
          <a:p>
            <a:endParaRPr lang="es-ES" dirty="0"/>
          </a:p>
          <a:p>
            <a:endParaRPr lang="es-ES" dirty="0"/>
          </a:p>
        </p:txBody>
      </p:sp>
    </p:spTree>
    <p:extLst>
      <p:ext uri="{BB962C8B-B14F-4D97-AF65-F5344CB8AC3E}">
        <p14:creationId xmlns:p14="http://schemas.microsoft.com/office/powerpoint/2010/main" val="2708138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55" y="274638"/>
            <a:ext cx="10489045" cy="1143000"/>
          </a:xfrm>
        </p:spPr>
        <p:txBody>
          <a:bodyPr/>
          <a:lstStyle/>
          <a:p>
            <a:r>
              <a:rPr lang="es-ES" sz="3600" b="1" dirty="0">
                <a:solidFill>
                  <a:schemeClr val="bg1">
                    <a:lumMod val="50000"/>
                  </a:schemeClr>
                </a:solidFill>
              </a:rPr>
              <a:t>Paso #2:  Visitas de Observación </a:t>
            </a:r>
            <a:r>
              <a:rPr lang="es-ES" sz="3600" b="1" dirty="0" smtClean="0">
                <a:solidFill>
                  <a:schemeClr val="bg1">
                    <a:lumMod val="50000"/>
                  </a:schemeClr>
                </a:solidFill>
              </a:rPr>
              <a:t/>
            </a:r>
            <a:br>
              <a:rPr lang="es-ES" sz="3600" b="1" dirty="0" smtClean="0">
                <a:solidFill>
                  <a:schemeClr val="bg1">
                    <a:lumMod val="50000"/>
                  </a:schemeClr>
                </a:solidFill>
              </a:rPr>
            </a:br>
            <a:r>
              <a:rPr lang="es-ES" sz="3600" b="1" dirty="0" smtClean="0">
                <a:solidFill>
                  <a:schemeClr val="bg1">
                    <a:lumMod val="50000"/>
                  </a:schemeClr>
                </a:solidFill>
              </a:rPr>
              <a:t>(</a:t>
            </a:r>
            <a:r>
              <a:rPr lang="es-ES" sz="3600" b="1" dirty="0">
                <a:solidFill>
                  <a:schemeClr val="bg1">
                    <a:lumMod val="50000"/>
                  </a:schemeClr>
                </a:solidFill>
              </a:rPr>
              <a:t>Evaluación  Formativa)</a:t>
            </a:r>
            <a:endParaRPr lang="en-US" sz="3600" b="1" dirty="0">
              <a:solidFill>
                <a:schemeClr val="bg1">
                  <a:lumMod val="50000"/>
                </a:schemeClr>
              </a:solidFill>
            </a:endParaRPr>
          </a:p>
        </p:txBody>
      </p:sp>
      <p:sp>
        <p:nvSpPr>
          <p:cNvPr id="3" name="Content Placeholder 2"/>
          <p:cNvSpPr>
            <a:spLocks noGrp="1"/>
          </p:cNvSpPr>
          <p:nvPr>
            <p:ph idx="1"/>
          </p:nvPr>
        </p:nvSpPr>
        <p:spPr/>
        <p:txBody>
          <a:bodyPr/>
          <a:lstStyle/>
          <a:p>
            <a:r>
              <a:rPr lang="es-ES" sz="2400" dirty="0"/>
              <a:t>Las visitas se </a:t>
            </a:r>
            <a:r>
              <a:rPr lang="es-ES" sz="2400" dirty="0" smtClean="0"/>
              <a:t>realizarán en orden de prioridad según el estatus: </a:t>
            </a:r>
            <a:r>
              <a:rPr lang="es-ES" sz="2400" dirty="0"/>
              <a:t>directores de escuela </a:t>
            </a:r>
            <a:r>
              <a:rPr lang="es-ES" sz="2400" dirty="0" smtClean="0"/>
              <a:t>transitorios, probatorios </a:t>
            </a:r>
            <a:r>
              <a:rPr lang="es-ES" sz="2400" dirty="0"/>
              <a:t>y directores de escuela  permanentes. </a:t>
            </a:r>
            <a:endParaRPr lang="es-ES" sz="2400" dirty="0" smtClean="0"/>
          </a:p>
          <a:p>
            <a:pPr marL="114300" indent="0">
              <a:buNone/>
            </a:pPr>
            <a:endParaRPr lang="es-ES" sz="2400" dirty="0"/>
          </a:p>
          <a:p>
            <a:r>
              <a:rPr lang="es-ES" sz="2400" dirty="0" smtClean="0"/>
              <a:t>Estas </a:t>
            </a:r>
            <a:r>
              <a:rPr lang="es-ES" sz="2400" dirty="0"/>
              <a:t>observaciones servirán de base para identificar las fortalezas y áreas de oportunidad, así como los próximos pasos para recibir apoyo académico y asistencia técnica. </a:t>
            </a:r>
            <a:endParaRPr lang="es-ES" sz="2400" dirty="0" smtClean="0"/>
          </a:p>
          <a:p>
            <a:pPr marL="114300" indent="0">
              <a:buNone/>
            </a:pPr>
            <a:endParaRPr lang="es-ES" sz="2400" dirty="0" smtClean="0"/>
          </a:p>
          <a:p>
            <a:r>
              <a:rPr lang="es-ES" sz="2400" dirty="0" smtClean="0"/>
              <a:t>La </a:t>
            </a:r>
            <a:r>
              <a:rPr lang="es-ES" sz="2400" dirty="0"/>
              <a:t>visita para la evaluación </a:t>
            </a:r>
            <a:r>
              <a:rPr lang="es-ES" sz="2400" dirty="0" err="1"/>
              <a:t>sumativa</a:t>
            </a:r>
            <a:r>
              <a:rPr lang="es-ES" sz="2400" dirty="0"/>
              <a:t> la realizará el Superintendente de Escuelas y el Ayudante Especial</a:t>
            </a:r>
            <a:r>
              <a:rPr lang="es-ES" sz="2400" dirty="0" smtClean="0"/>
              <a:t>.</a:t>
            </a:r>
          </a:p>
          <a:p>
            <a:pPr marL="114300" indent="0">
              <a:buNone/>
            </a:pPr>
            <a:endParaRPr lang="es-ES" sz="2400" dirty="0" smtClean="0"/>
          </a:p>
          <a:p>
            <a:r>
              <a:rPr lang="es-ES" sz="2400" dirty="0" smtClean="0"/>
              <a:t>Usar el anejo  SED-01</a:t>
            </a:r>
            <a:endParaRPr lang="es-ES" sz="2400" dirty="0"/>
          </a:p>
          <a:p>
            <a:endParaRPr lang="en-US" dirty="0"/>
          </a:p>
        </p:txBody>
      </p:sp>
    </p:spTree>
    <p:extLst>
      <p:ext uri="{BB962C8B-B14F-4D97-AF65-F5344CB8AC3E}">
        <p14:creationId xmlns:p14="http://schemas.microsoft.com/office/powerpoint/2010/main" val="17712602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66306" y="0"/>
            <a:ext cx="7447223" cy="8326455"/>
          </a:xfrm>
          <a:prstGeom prst="rect">
            <a:avLst/>
          </a:prstGeom>
        </p:spPr>
      </p:pic>
      <p:sp>
        <p:nvSpPr>
          <p:cNvPr id="4" name="TextBox 3"/>
          <p:cNvSpPr txBox="1"/>
          <p:nvPr/>
        </p:nvSpPr>
        <p:spPr>
          <a:xfrm>
            <a:off x="7813964" y="213756"/>
            <a:ext cx="1223158" cy="369332"/>
          </a:xfrm>
          <a:prstGeom prst="rect">
            <a:avLst/>
          </a:prstGeom>
          <a:noFill/>
        </p:spPr>
        <p:txBody>
          <a:bodyPr wrap="square" rtlCol="0">
            <a:spAutoFit/>
          </a:bodyPr>
          <a:lstStyle/>
          <a:p>
            <a:r>
              <a:rPr lang="en-US" dirty="0" smtClean="0"/>
              <a:t>SED 01 </a:t>
            </a:r>
            <a:endParaRPr lang="en-US" dirty="0"/>
          </a:p>
        </p:txBody>
      </p:sp>
    </p:spTree>
    <p:extLst>
      <p:ext uri="{BB962C8B-B14F-4D97-AF65-F5344CB8AC3E}">
        <p14:creationId xmlns:p14="http://schemas.microsoft.com/office/powerpoint/2010/main" val="3652597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29956" y="352993"/>
            <a:ext cx="8332087" cy="6152014"/>
          </a:xfrm>
          <a:prstGeom prst="rect">
            <a:avLst/>
          </a:prstGeom>
        </p:spPr>
      </p:pic>
    </p:spTree>
    <p:extLst>
      <p:ext uri="{BB962C8B-B14F-4D97-AF65-F5344CB8AC3E}">
        <p14:creationId xmlns:p14="http://schemas.microsoft.com/office/powerpoint/2010/main" val="26981920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6595" y="266245"/>
            <a:ext cx="6858809" cy="6325510"/>
          </a:xfrm>
          <a:prstGeom prst="rect">
            <a:avLst/>
          </a:prstGeom>
        </p:spPr>
      </p:pic>
      <p:sp>
        <p:nvSpPr>
          <p:cNvPr id="4" name="TextBox 3"/>
          <p:cNvSpPr txBox="1"/>
          <p:nvPr/>
        </p:nvSpPr>
        <p:spPr>
          <a:xfrm>
            <a:off x="1223158" y="380010"/>
            <a:ext cx="1816925" cy="369332"/>
          </a:xfrm>
          <a:prstGeom prst="rect">
            <a:avLst/>
          </a:prstGeom>
          <a:noFill/>
        </p:spPr>
        <p:txBody>
          <a:bodyPr wrap="square" rtlCol="0">
            <a:spAutoFit/>
          </a:bodyPr>
          <a:lstStyle/>
          <a:p>
            <a:r>
              <a:rPr lang="en-US" dirty="0" smtClean="0"/>
              <a:t>SED 03-A </a:t>
            </a:r>
            <a:endParaRPr lang="en-US" dirty="0"/>
          </a:p>
        </p:txBody>
      </p:sp>
    </p:spTree>
    <p:extLst>
      <p:ext uri="{BB962C8B-B14F-4D97-AF65-F5344CB8AC3E}">
        <p14:creationId xmlns:p14="http://schemas.microsoft.com/office/powerpoint/2010/main" val="1180761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62"/>
            <a:ext cx="11724968" cy="1717522"/>
          </a:xfrm>
        </p:spPr>
        <p:txBody>
          <a:bodyPr>
            <a:normAutofit/>
          </a:bodyPr>
          <a:lstStyle/>
          <a:p>
            <a:pPr algn="ctr" fontAlgn="auto">
              <a:spcAft>
                <a:spcPts val="0"/>
              </a:spcAft>
              <a:defRPr/>
            </a:pPr>
            <a:r>
              <a:rPr lang="en-US" sz="4000" b="1" dirty="0" smtClean="0">
                <a:solidFill>
                  <a:schemeClr val="bg2">
                    <a:lumMod val="50000"/>
                  </a:schemeClr>
                </a:solidFill>
                <a:cs typeface="Arial" panose="020B0604020202020204" pitchFamily="34" charset="0"/>
              </a:rPr>
              <a:t>¿En </a:t>
            </a:r>
            <a:r>
              <a:rPr lang="en-US" sz="4000" b="1" dirty="0" err="1" smtClean="0">
                <a:solidFill>
                  <a:schemeClr val="bg2">
                    <a:lumMod val="50000"/>
                  </a:schemeClr>
                </a:solidFill>
                <a:cs typeface="Arial" panose="020B0604020202020204" pitchFamily="34" charset="0"/>
              </a:rPr>
              <a:t>qué</a:t>
            </a:r>
            <a:r>
              <a:rPr lang="en-US" sz="4000" b="1" dirty="0" smtClean="0">
                <a:solidFill>
                  <a:schemeClr val="bg2">
                    <a:lumMod val="50000"/>
                  </a:schemeClr>
                </a:solidFill>
                <a:cs typeface="Arial" panose="020B0604020202020204" pitchFamily="34" charset="0"/>
              </a:rPr>
              <a:t> </a:t>
            </a:r>
            <a:r>
              <a:rPr lang="en-US" sz="4000" b="1" dirty="0" err="1" smtClean="0">
                <a:solidFill>
                  <a:schemeClr val="bg2">
                    <a:lumMod val="50000"/>
                  </a:schemeClr>
                </a:solidFill>
                <a:cs typeface="Arial" panose="020B0604020202020204" pitchFamily="34" charset="0"/>
              </a:rPr>
              <a:t>documentos</a:t>
            </a:r>
            <a:r>
              <a:rPr lang="en-US" sz="4000" b="1" dirty="0" smtClean="0">
                <a:solidFill>
                  <a:schemeClr val="bg2">
                    <a:lumMod val="50000"/>
                  </a:schemeClr>
                </a:solidFill>
                <a:cs typeface="Arial" panose="020B0604020202020204" pitchFamily="34" charset="0"/>
              </a:rPr>
              <a:t> </a:t>
            </a:r>
            <a:r>
              <a:rPr lang="en-US" sz="4000" b="1" dirty="0" err="1" smtClean="0">
                <a:solidFill>
                  <a:schemeClr val="bg2">
                    <a:lumMod val="50000"/>
                  </a:schemeClr>
                </a:solidFill>
                <a:cs typeface="Arial" panose="020B0604020202020204" pitchFamily="34" charset="0"/>
              </a:rPr>
              <a:t>normativos</a:t>
            </a:r>
            <a:r>
              <a:rPr lang="en-US" sz="4000" b="1" dirty="0" smtClean="0">
                <a:solidFill>
                  <a:schemeClr val="bg2">
                    <a:lumMod val="50000"/>
                  </a:schemeClr>
                </a:solidFill>
                <a:cs typeface="Arial" panose="020B0604020202020204" pitchFamily="34" charset="0"/>
              </a:rPr>
              <a:t> se  </a:t>
            </a:r>
            <a:r>
              <a:rPr lang="en-US" sz="4000" b="1" dirty="0" err="1" smtClean="0">
                <a:solidFill>
                  <a:schemeClr val="bg2">
                    <a:lumMod val="50000"/>
                  </a:schemeClr>
                </a:solidFill>
                <a:cs typeface="Arial" panose="020B0604020202020204" pitchFamily="34" charset="0"/>
              </a:rPr>
              <a:t>fundamenta</a:t>
            </a:r>
            <a:r>
              <a:rPr lang="en-US" sz="4000" b="1" dirty="0" smtClean="0">
                <a:solidFill>
                  <a:schemeClr val="bg2">
                    <a:lumMod val="50000"/>
                  </a:schemeClr>
                </a:solidFill>
                <a:cs typeface="Arial" panose="020B0604020202020204" pitchFamily="34" charset="0"/>
              </a:rPr>
              <a:t>?</a:t>
            </a:r>
            <a:endParaRPr lang="en-US" sz="4000" b="1" dirty="0">
              <a:solidFill>
                <a:schemeClr val="bg2">
                  <a:lumMod val="50000"/>
                </a:schemeClr>
              </a:solidFill>
              <a:cs typeface="Arial" panose="020B0604020202020204" pitchFamily="34" charset="0"/>
            </a:endParaRPr>
          </a:p>
        </p:txBody>
      </p:sp>
      <p:sp>
        <p:nvSpPr>
          <p:cNvPr id="12291" name="Content Placeholder 2"/>
          <p:cNvSpPr>
            <a:spLocks noGrp="1"/>
          </p:cNvSpPr>
          <p:nvPr>
            <p:ph idx="1"/>
          </p:nvPr>
        </p:nvSpPr>
        <p:spPr>
          <a:xfrm>
            <a:off x="677863" y="2208213"/>
            <a:ext cx="8596312" cy="3881437"/>
          </a:xfrm>
        </p:spPr>
        <p:txBody>
          <a:bodyPr/>
          <a:lstStyle/>
          <a:p>
            <a:endParaRPr lang="en-US" altLang="en-US" smtClean="0"/>
          </a:p>
          <a:p>
            <a:endParaRPr lang="en-US" altLang="en-US" smtClean="0"/>
          </a:p>
        </p:txBody>
      </p:sp>
      <p:graphicFrame>
        <p:nvGraphicFramePr>
          <p:cNvPr id="7" name="Content Placeholder 3"/>
          <p:cNvGraphicFramePr>
            <a:graphicFrameLocks/>
          </p:cNvGraphicFramePr>
          <p:nvPr/>
        </p:nvGraphicFramePr>
        <p:xfrm>
          <a:off x="558140" y="1769423"/>
          <a:ext cx="9915899" cy="4785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634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6595" y="-167322"/>
            <a:ext cx="6858809" cy="7192644"/>
          </a:xfrm>
          <a:prstGeom prst="rect">
            <a:avLst/>
          </a:prstGeom>
        </p:spPr>
      </p:pic>
      <p:sp>
        <p:nvSpPr>
          <p:cNvPr id="3" name="TextBox 2"/>
          <p:cNvSpPr txBox="1"/>
          <p:nvPr/>
        </p:nvSpPr>
        <p:spPr>
          <a:xfrm>
            <a:off x="1199408" y="237506"/>
            <a:ext cx="1638795" cy="368136"/>
          </a:xfrm>
          <a:prstGeom prst="rect">
            <a:avLst/>
          </a:prstGeom>
          <a:noFill/>
        </p:spPr>
        <p:txBody>
          <a:bodyPr wrap="square" rtlCol="0">
            <a:spAutoFit/>
          </a:bodyPr>
          <a:lstStyle/>
          <a:p>
            <a:r>
              <a:rPr lang="en-US" dirty="0" smtClean="0"/>
              <a:t>SED 03-B</a:t>
            </a:r>
            <a:endParaRPr lang="en-US" dirty="0"/>
          </a:p>
        </p:txBody>
      </p:sp>
    </p:spTree>
    <p:extLst>
      <p:ext uri="{BB962C8B-B14F-4D97-AF65-F5344CB8AC3E}">
        <p14:creationId xmlns:p14="http://schemas.microsoft.com/office/powerpoint/2010/main" val="16891964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66595" y="193984"/>
            <a:ext cx="6858809" cy="6470032"/>
          </a:xfrm>
          <a:prstGeom prst="rect">
            <a:avLst/>
          </a:prstGeom>
        </p:spPr>
      </p:pic>
      <p:sp>
        <p:nvSpPr>
          <p:cNvPr id="4" name="TextBox 3"/>
          <p:cNvSpPr txBox="1"/>
          <p:nvPr/>
        </p:nvSpPr>
        <p:spPr>
          <a:xfrm>
            <a:off x="1698171" y="368135"/>
            <a:ext cx="1282535" cy="369332"/>
          </a:xfrm>
          <a:prstGeom prst="rect">
            <a:avLst/>
          </a:prstGeom>
          <a:noFill/>
        </p:spPr>
        <p:txBody>
          <a:bodyPr wrap="square" rtlCol="0">
            <a:spAutoFit/>
          </a:bodyPr>
          <a:lstStyle/>
          <a:p>
            <a:r>
              <a:rPr lang="en-US" dirty="0" smtClean="0"/>
              <a:t>SED 03-C</a:t>
            </a:r>
            <a:endParaRPr lang="en-US" dirty="0"/>
          </a:p>
        </p:txBody>
      </p:sp>
    </p:spTree>
    <p:extLst>
      <p:ext uri="{BB962C8B-B14F-4D97-AF65-F5344CB8AC3E}">
        <p14:creationId xmlns:p14="http://schemas.microsoft.com/office/powerpoint/2010/main" val="11337461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70" y="637880"/>
            <a:ext cx="8596668" cy="775284"/>
          </a:xfrm>
        </p:spPr>
        <p:txBody>
          <a:bodyPr>
            <a:normAutofit fontScale="90000"/>
          </a:bodyPr>
          <a:lstStyle/>
          <a:p>
            <a:pPr lvl="0"/>
            <a:r>
              <a:rPr lang="en-US" sz="4000" b="1" dirty="0">
                <a:solidFill>
                  <a:schemeClr val="bg1">
                    <a:lumMod val="50000"/>
                  </a:schemeClr>
                </a:solidFill>
              </a:rPr>
              <a:t>Paso #3: </a:t>
            </a:r>
            <a:r>
              <a:rPr lang="en-US" sz="4000" b="1" dirty="0" err="1">
                <a:solidFill>
                  <a:schemeClr val="bg1">
                    <a:lumMod val="50000"/>
                  </a:schemeClr>
                </a:solidFill>
              </a:rPr>
              <a:t>Reunión</a:t>
            </a:r>
            <a:r>
              <a:rPr lang="en-US" sz="4000" b="1" dirty="0">
                <a:solidFill>
                  <a:schemeClr val="bg1">
                    <a:lumMod val="50000"/>
                  </a:schemeClr>
                </a:solidFill>
              </a:rPr>
              <a:t> Post </a:t>
            </a:r>
            <a:r>
              <a:rPr lang="en-US" sz="4000" b="1" dirty="0" err="1">
                <a:solidFill>
                  <a:schemeClr val="bg1">
                    <a:lumMod val="50000"/>
                  </a:schemeClr>
                </a:solidFill>
              </a:rPr>
              <a:t>Observación</a:t>
            </a:r>
            <a:r>
              <a:rPr lang="es-PR" sz="3200" b="1" dirty="0">
                <a:latin typeface="Arial" panose="020B0604020202020204" pitchFamily="34" charset="0"/>
                <a:cs typeface="Arial" panose="020B0604020202020204" pitchFamily="34" charset="0"/>
              </a:rPr>
              <a:t/>
            </a:r>
            <a:br>
              <a:rPr lang="es-PR" sz="3200"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337969" y="1289271"/>
            <a:ext cx="10073721" cy="4985980"/>
          </a:xfrm>
          <a:prstGeom prst="rect">
            <a:avLst/>
          </a:prstGeom>
          <a:noFill/>
        </p:spPr>
        <p:txBody>
          <a:bodyPr wrap="square" rtlCol="0">
            <a:spAutoFit/>
          </a:bodyPr>
          <a:lstStyle/>
          <a:p>
            <a:pPr marL="285750" lvl="1" indent="-285750">
              <a:buFont typeface="Arial" panose="020B0604020202020204" pitchFamily="34" charset="0"/>
              <a:buChar char="•"/>
            </a:pPr>
            <a:r>
              <a:rPr lang="es-PR" sz="2400" dirty="0"/>
              <a:t>El propósito de estas visitas es discutir con el director de escuela las observaciones y hallazgos de su ejecución profesional, proveyendo </a:t>
            </a:r>
            <a:r>
              <a:rPr lang="es-PR" sz="2400" dirty="0" smtClean="0"/>
              <a:t>retro-comunicación y </a:t>
            </a:r>
            <a:r>
              <a:rPr lang="es-PR" sz="2400" dirty="0"/>
              <a:t>discutiendo las áreas de fortaleza y de </a:t>
            </a:r>
            <a:r>
              <a:rPr lang="es-PR" sz="2400" dirty="0" smtClean="0"/>
              <a:t>oportunidad.</a:t>
            </a:r>
            <a:endParaRPr lang="es-PR" sz="2400" dirty="0"/>
          </a:p>
          <a:p>
            <a:pPr marL="285750" lvl="1" indent="-285750">
              <a:buFont typeface="Arial" panose="020B0604020202020204" pitchFamily="34" charset="0"/>
              <a:buChar char="•"/>
            </a:pPr>
            <a:endParaRPr lang="es-PR" sz="2000" dirty="0" smtClean="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s-PR" sz="2000" dirty="0" smtClean="0">
                <a:latin typeface="Arial" panose="020B0604020202020204" pitchFamily="34" charset="0"/>
                <a:cs typeface="Arial" panose="020B0604020202020204" pitchFamily="34" charset="0"/>
              </a:rPr>
              <a:t>Se llevará </a:t>
            </a:r>
            <a:r>
              <a:rPr lang="es-PR" sz="2000" dirty="0">
                <a:latin typeface="Arial" panose="020B0604020202020204" pitchFamily="34" charset="0"/>
                <a:cs typeface="Arial" panose="020B0604020202020204" pitchFamily="34" charset="0"/>
              </a:rPr>
              <a:t>a cabo no más </a:t>
            </a:r>
            <a:r>
              <a:rPr lang="es-PR" sz="2000" dirty="0" smtClean="0">
                <a:latin typeface="Arial" panose="020B0604020202020204" pitchFamily="34" charset="0"/>
                <a:cs typeface="Arial" panose="020B0604020202020204" pitchFamily="34" charset="0"/>
              </a:rPr>
              <a:t>tarde de </a:t>
            </a:r>
            <a:r>
              <a:rPr lang="es-PR" sz="2000" dirty="0">
                <a:latin typeface="Arial" panose="020B0604020202020204" pitchFamily="34" charset="0"/>
                <a:cs typeface="Arial" panose="020B0604020202020204" pitchFamily="34" charset="0"/>
              </a:rPr>
              <a:t>5 días después de la visita de </a:t>
            </a:r>
            <a:r>
              <a:rPr lang="es-PR" sz="2000" dirty="0" smtClean="0">
                <a:latin typeface="Arial" panose="020B0604020202020204" pitchFamily="34" charset="0"/>
                <a:cs typeface="Arial" panose="020B0604020202020204" pitchFamily="34" charset="0"/>
              </a:rPr>
              <a:t>observación.</a:t>
            </a:r>
          </a:p>
          <a:p>
            <a:pPr marL="0" lvl="1"/>
            <a:r>
              <a:rPr lang="es-PR" sz="2000" dirty="0" smtClean="0">
                <a:latin typeface="Arial" panose="020B0604020202020204" pitchFamily="34" charset="0"/>
                <a:cs typeface="Arial" panose="020B0604020202020204" pitchFamily="34" charset="0"/>
              </a:rPr>
              <a:t> </a:t>
            </a:r>
            <a:endParaRPr lang="es-PR" sz="2400" dirty="0"/>
          </a:p>
          <a:p>
            <a:pPr marL="285750" lvl="1" indent="-285750">
              <a:buFont typeface="Arial" panose="020B0604020202020204" pitchFamily="34" charset="0"/>
              <a:buChar char="•"/>
            </a:pPr>
            <a:r>
              <a:rPr lang="es-ES" sz="2400" dirty="0"/>
              <a:t>Las </a:t>
            </a:r>
            <a:r>
              <a:rPr lang="es-ES" sz="2400" dirty="0">
                <a:solidFill>
                  <a:srgbClr val="FF0000"/>
                </a:solidFill>
              </a:rPr>
              <a:t>visitas de seguimiento </a:t>
            </a:r>
            <a:r>
              <a:rPr lang="es-ES" sz="2400" dirty="0"/>
              <a:t>se llevarán a cabo de ser necesario,  al igual que la reunión de post-observación. </a:t>
            </a:r>
          </a:p>
          <a:p>
            <a:pPr marL="0" lvl="1"/>
            <a:endParaRPr lang="es-PR" sz="2400" dirty="0"/>
          </a:p>
          <a:p>
            <a:pPr marL="285750" lvl="1" indent="-285750">
              <a:buFont typeface="Arial" panose="020B0604020202020204" pitchFamily="34" charset="0"/>
              <a:buChar char="•"/>
            </a:pPr>
            <a:r>
              <a:rPr lang="es-PR" sz="2400" dirty="0"/>
              <a:t>Esta reunión debe ser completada para todos directores de escuela 20 días antes de terminar el curso escolar. </a:t>
            </a:r>
          </a:p>
          <a:p>
            <a:pPr marL="0" lvl="1"/>
            <a:endParaRPr lang="es-PR" sz="2400" dirty="0"/>
          </a:p>
          <a:p>
            <a:pPr marL="285750" lvl="1" indent="-285750">
              <a:buFont typeface="Arial" panose="020B0604020202020204" pitchFamily="34" charset="0"/>
              <a:buChar char="•"/>
            </a:pPr>
            <a:r>
              <a:rPr lang="en-US" sz="2400" dirty="0"/>
              <a:t>Para </a:t>
            </a:r>
            <a:r>
              <a:rPr lang="en-US" sz="2400" dirty="0" err="1"/>
              <a:t>éste</a:t>
            </a:r>
            <a:r>
              <a:rPr lang="en-US" sz="2400" dirty="0"/>
              <a:t> </a:t>
            </a:r>
            <a:r>
              <a:rPr lang="en-US" sz="2400" dirty="0" err="1"/>
              <a:t>paso</a:t>
            </a:r>
            <a:r>
              <a:rPr lang="en-US" sz="2400" dirty="0"/>
              <a:t> se </a:t>
            </a:r>
            <a:r>
              <a:rPr lang="en-US" sz="2400" dirty="0" err="1"/>
              <a:t>utiliza</a:t>
            </a:r>
            <a:r>
              <a:rPr lang="en-US" sz="2400" dirty="0"/>
              <a:t> el SED </a:t>
            </a:r>
            <a:r>
              <a:rPr lang="en-US" sz="2400" dirty="0" smtClean="0"/>
              <a:t>01.</a:t>
            </a:r>
            <a:endParaRPr lang="en-US" sz="2400"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4201626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16" y="225136"/>
            <a:ext cx="8596668" cy="895350"/>
          </a:xfrm>
        </p:spPr>
        <p:txBody>
          <a:bodyPr>
            <a:normAutofit/>
          </a:bodyPr>
          <a:lstStyle/>
          <a:p>
            <a:r>
              <a:rPr lang="es-ES" sz="3600" b="1" dirty="0">
                <a:solidFill>
                  <a:schemeClr val="bg1">
                    <a:lumMod val="50000"/>
                  </a:schemeClr>
                </a:solidFill>
              </a:rPr>
              <a:t>Paso #4: Reunión de Evaluación </a:t>
            </a:r>
            <a:r>
              <a:rPr lang="es-ES" sz="3600" b="1" dirty="0" err="1">
                <a:solidFill>
                  <a:schemeClr val="bg1">
                    <a:lumMod val="50000"/>
                  </a:schemeClr>
                </a:solidFill>
              </a:rPr>
              <a:t>Sumativa</a:t>
            </a:r>
            <a:r>
              <a:rPr lang="es-ES" sz="3600" b="1" dirty="0">
                <a:solidFill>
                  <a:schemeClr val="bg1">
                    <a:lumMod val="50000"/>
                  </a:schemeClr>
                </a:solidFill>
              </a:rPr>
              <a:t> </a:t>
            </a:r>
            <a:endParaRPr lang="en-US" sz="3600" b="1" dirty="0">
              <a:solidFill>
                <a:schemeClr val="bg1">
                  <a:lumMod val="50000"/>
                </a:schemeClr>
              </a:solidFill>
            </a:endParaRPr>
          </a:p>
        </p:txBody>
      </p:sp>
      <p:sp>
        <p:nvSpPr>
          <p:cNvPr id="3" name="Content Placeholder 2"/>
          <p:cNvSpPr>
            <a:spLocks noGrp="1"/>
          </p:cNvSpPr>
          <p:nvPr>
            <p:ph idx="1"/>
          </p:nvPr>
        </p:nvSpPr>
        <p:spPr>
          <a:xfrm>
            <a:off x="677333" y="1288472"/>
            <a:ext cx="9027775" cy="5023837"/>
          </a:xfrm>
        </p:spPr>
        <p:txBody>
          <a:bodyPr>
            <a:normAutofit fontScale="92500" lnSpcReduction="20000"/>
          </a:bodyPr>
          <a:lstStyle/>
          <a:p>
            <a:r>
              <a:rPr lang="es-ES" sz="2600" dirty="0"/>
              <a:t>El propósito de esta reunión es proveer oportunidad para:</a:t>
            </a:r>
          </a:p>
          <a:p>
            <a:pPr lvl="1"/>
            <a:r>
              <a:rPr lang="es-ES" sz="2600" dirty="0" smtClean="0"/>
              <a:t>discutir el nivel de </a:t>
            </a:r>
            <a:r>
              <a:rPr lang="es-ES" sz="2600" dirty="0"/>
              <a:t>ejecución </a:t>
            </a:r>
            <a:r>
              <a:rPr lang="es-ES" sz="2600" dirty="0" smtClean="0"/>
              <a:t>basado </a:t>
            </a:r>
            <a:r>
              <a:rPr lang="es-ES" sz="2600" dirty="0"/>
              <a:t>en las observaciones </a:t>
            </a:r>
            <a:r>
              <a:rPr lang="es-ES" sz="2600" dirty="0" smtClean="0"/>
              <a:t>formativas </a:t>
            </a:r>
            <a:endParaRPr lang="es-ES" sz="2600" dirty="0"/>
          </a:p>
          <a:p>
            <a:pPr lvl="1"/>
            <a:r>
              <a:rPr lang="es-ES" sz="2600" dirty="0"/>
              <a:t>un tiempo para clarificar </a:t>
            </a:r>
            <a:r>
              <a:rPr lang="es-ES" sz="2600" dirty="0" smtClean="0"/>
              <a:t>dudas</a:t>
            </a:r>
            <a:endParaRPr lang="es-ES" sz="2600" dirty="0"/>
          </a:p>
          <a:p>
            <a:pPr lvl="1"/>
            <a:r>
              <a:rPr lang="es-ES" sz="2600" dirty="0"/>
              <a:t>discutir los resultados finales de la </a:t>
            </a:r>
            <a:r>
              <a:rPr lang="es-ES" sz="2600" dirty="0" smtClean="0"/>
              <a:t>evaluación </a:t>
            </a:r>
            <a:endParaRPr lang="es-ES" sz="2600" dirty="0"/>
          </a:p>
          <a:p>
            <a:pPr lvl="1"/>
            <a:r>
              <a:rPr lang="es-ES" sz="2600" dirty="0"/>
              <a:t>discutir las metas de desarrollo profesional que apoyan el mejoramiento y crecimiento profesional </a:t>
            </a:r>
            <a:r>
              <a:rPr lang="es-ES" sz="2600" dirty="0" smtClean="0"/>
              <a:t>continuo</a:t>
            </a:r>
            <a:endParaRPr lang="es-ES" sz="2600" dirty="0"/>
          </a:p>
          <a:p>
            <a:endParaRPr lang="es-ES" sz="2600" dirty="0"/>
          </a:p>
          <a:p>
            <a:r>
              <a:rPr lang="es-ES" sz="2600" dirty="0"/>
              <a:t>El evaluador </a:t>
            </a:r>
            <a:r>
              <a:rPr lang="es-ES" sz="2600" dirty="0" smtClean="0"/>
              <a:t>(</a:t>
            </a:r>
            <a:r>
              <a:rPr lang="es-ES" sz="2600" dirty="0"/>
              <a:t>s</a:t>
            </a:r>
            <a:r>
              <a:rPr lang="es-ES" sz="2600" dirty="0" smtClean="0"/>
              <a:t>uperintendente de escuela y el ayudante especial) utilizarán </a:t>
            </a:r>
            <a:r>
              <a:rPr lang="es-ES" sz="2600" dirty="0"/>
              <a:t>las </a:t>
            </a:r>
            <a:r>
              <a:rPr lang="es-ES" sz="2600" dirty="0" smtClean="0"/>
              <a:t>visita </a:t>
            </a:r>
            <a:r>
              <a:rPr lang="es-ES" sz="2600" dirty="0"/>
              <a:t>de observación del director de escuelas SED-03 (A,B y C)  para documentar la evaluación </a:t>
            </a:r>
            <a:r>
              <a:rPr lang="es-ES" sz="2600" dirty="0" err="1"/>
              <a:t>sumativa</a:t>
            </a:r>
            <a:r>
              <a:rPr lang="es-ES" sz="2600" dirty="0"/>
              <a:t>. El evaluador discutirá las impresiones generales sobre la práctica docente o administrativa  del director de escuelas basado en las evidencias previamente compartidas.</a:t>
            </a:r>
          </a:p>
          <a:p>
            <a:endParaRPr lang="en-US" dirty="0"/>
          </a:p>
        </p:txBody>
      </p:sp>
    </p:spTree>
    <p:extLst>
      <p:ext uri="{BB962C8B-B14F-4D97-AF65-F5344CB8AC3E}">
        <p14:creationId xmlns:p14="http://schemas.microsoft.com/office/powerpoint/2010/main" val="40739455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92" y="409923"/>
            <a:ext cx="10919671" cy="608386"/>
          </a:xfrm>
        </p:spPr>
        <p:txBody>
          <a:bodyPr>
            <a:noAutofit/>
          </a:bodyPr>
          <a:lstStyle/>
          <a:p>
            <a:pPr lvl="0"/>
            <a:r>
              <a:rPr lang="en-US" sz="3600" b="1" dirty="0">
                <a:solidFill>
                  <a:schemeClr val="bg1">
                    <a:lumMod val="50000"/>
                  </a:schemeClr>
                </a:solidFill>
              </a:rPr>
              <a:t>Paso #4: </a:t>
            </a:r>
            <a:r>
              <a:rPr lang="en-US" sz="3600" b="1" dirty="0" err="1">
                <a:solidFill>
                  <a:schemeClr val="bg1">
                    <a:lumMod val="50000"/>
                  </a:schemeClr>
                </a:solidFill>
              </a:rPr>
              <a:t>Reunión</a:t>
            </a:r>
            <a:r>
              <a:rPr lang="en-US" sz="3600" b="1" dirty="0">
                <a:solidFill>
                  <a:schemeClr val="bg1">
                    <a:lumMod val="50000"/>
                  </a:schemeClr>
                </a:solidFill>
              </a:rPr>
              <a:t> de </a:t>
            </a:r>
            <a:r>
              <a:rPr lang="en-US" sz="3600" b="1" dirty="0" err="1">
                <a:solidFill>
                  <a:schemeClr val="bg1">
                    <a:lumMod val="50000"/>
                  </a:schemeClr>
                </a:solidFill>
              </a:rPr>
              <a:t>Evaluación</a:t>
            </a:r>
            <a:r>
              <a:rPr lang="en-US" sz="3600" b="1" dirty="0">
                <a:solidFill>
                  <a:schemeClr val="bg1">
                    <a:lumMod val="50000"/>
                  </a:schemeClr>
                </a:solidFill>
              </a:rPr>
              <a:t> </a:t>
            </a:r>
            <a:r>
              <a:rPr lang="en-US" sz="3600" b="1" dirty="0" err="1">
                <a:solidFill>
                  <a:schemeClr val="bg1">
                    <a:lumMod val="50000"/>
                  </a:schemeClr>
                </a:solidFill>
              </a:rPr>
              <a:t>Sumativa</a:t>
            </a:r>
            <a:r>
              <a:rPr lang="en-US" sz="3600" b="1" dirty="0">
                <a:solidFill>
                  <a:schemeClr val="bg1">
                    <a:lumMod val="50000"/>
                  </a:schemeClr>
                </a:solidFill>
              </a:rPr>
              <a:t/>
            </a:r>
            <a:br>
              <a:rPr lang="en-US" sz="3600" b="1" dirty="0">
                <a:solidFill>
                  <a:schemeClr val="bg1">
                    <a:lumMod val="50000"/>
                  </a:schemeClr>
                </a:solidFill>
              </a:rPr>
            </a:br>
            <a:endParaRPr lang="en-US" sz="3600" b="1" dirty="0">
              <a:solidFill>
                <a:schemeClr val="bg1">
                  <a:lumMod val="50000"/>
                </a:schemeClr>
              </a:solidFill>
            </a:endParaRPr>
          </a:p>
        </p:txBody>
      </p:sp>
      <p:sp>
        <p:nvSpPr>
          <p:cNvPr id="3" name="TextBox 2"/>
          <p:cNvSpPr txBox="1"/>
          <p:nvPr/>
        </p:nvSpPr>
        <p:spPr>
          <a:xfrm>
            <a:off x="124691" y="1102937"/>
            <a:ext cx="11118273" cy="5355312"/>
          </a:xfrm>
          <a:prstGeom prst="rect">
            <a:avLst/>
          </a:prstGeom>
          <a:noFill/>
        </p:spPr>
        <p:txBody>
          <a:bodyPr wrap="square" rtlCol="0">
            <a:spAutoFit/>
          </a:bodyPr>
          <a:lstStyle/>
          <a:p>
            <a:pPr marL="285750" lvl="1" indent="-285750" algn="just">
              <a:buFont typeface="Arial" panose="020B0604020202020204" pitchFamily="34" charset="0"/>
              <a:buChar char="•"/>
            </a:pPr>
            <a:r>
              <a:rPr lang="es-PR" dirty="0" smtClean="0">
                <a:latin typeface="Arial" panose="020B0604020202020204" pitchFamily="34" charset="0"/>
                <a:cs typeface="Arial" panose="020B0604020202020204" pitchFamily="34" charset="0"/>
              </a:rPr>
              <a:t>Incluye </a:t>
            </a:r>
            <a:r>
              <a:rPr lang="es-PR" dirty="0">
                <a:latin typeface="Arial" panose="020B0604020202020204" pitchFamily="34" charset="0"/>
                <a:cs typeface="Arial" panose="020B0604020202020204" pitchFamily="34" charset="0"/>
              </a:rPr>
              <a:t>el 80% de la </a:t>
            </a:r>
            <a:r>
              <a:rPr lang="es-PR" dirty="0" smtClean="0">
                <a:latin typeface="Arial" panose="020B0604020202020204" pitchFamily="34" charset="0"/>
                <a:cs typeface="Arial" panose="020B0604020202020204" pitchFamily="34" charset="0"/>
              </a:rPr>
              <a:t>puntuación (en mayo):</a:t>
            </a:r>
          </a:p>
          <a:p>
            <a:pPr marL="0" lvl="1" algn="just"/>
            <a:endParaRPr lang="es-PR" dirty="0" smtClean="0">
              <a:latin typeface="Arial" panose="020B0604020202020204" pitchFamily="34" charset="0"/>
              <a:cs typeface="Arial" panose="020B0604020202020204" pitchFamily="34" charset="0"/>
            </a:endParaRPr>
          </a:p>
          <a:p>
            <a:pPr marL="742950" lvl="2" indent="-285750" algn="just">
              <a:buFontTx/>
              <a:buChar char="-"/>
            </a:pPr>
            <a:r>
              <a:rPr lang="es-PR" dirty="0" smtClean="0">
                <a:latin typeface="Arial" panose="020B0604020202020204" pitchFamily="34" charset="0"/>
                <a:cs typeface="Arial" panose="020B0604020202020204" pitchFamily="34" charset="0"/>
              </a:rPr>
              <a:t>Para los </a:t>
            </a:r>
            <a:r>
              <a:rPr lang="es-PR" u="sng" dirty="0" smtClean="0">
                <a:latin typeface="Arial" panose="020B0604020202020204" pitchFamily="34" charset="0"/>
                <a:cs typeface="Arial" panose="020B0604020202020204" pitchFamily="34" charset="0"/>
              </a:rPr>
              <a:t>directores de escuela</a:t>
            </a:r>
            <a:r>
              <a:rPr lang="es-PR" dirty="0" smtClean="0">
                <a:latin typeface="Arial" panose="020B0604020202020204" pitchFamily="34" charset="0"/>
                <a:cs typeface="Arial" panose="020B0604020202020204" pitchFamily="34" charset="0"/>
              </a:rPr>
              <a:t> en las dimensiones: el director de escuela como líder educativo y analista del aprovechamiento académico, </a:t>
            </a:r>
            <a:r>
              <a:rPr lang="es-PR" dirty="0">
                <a:latin typeface="Arial" panose="020B0604020202020204" pitchFamily="34" charset="0"/>
                <a:cs typeface="Arial" panose="020B0604020202020204" pitchFamily="34" charset="0"/>
              </a:rPr>
              <a:t>el director </a:t>
            </a:r>
            <a:r>
              <a:rPr lang="es-PR" dirty="0" smtClean="0">
                <a:latin typeface="Arial" panose="020B0604020202020204" pitchFamily="34" charset="0"/>
                <a:cs typeface="Arial" panose="020B0604020202020204" pitchFamily="34" charset="0"/>
              </a:rPr>
              <a:t>de escuela como administrador y desempeño organizacional y ético, será completada </a:t>
            </a:r>
            <a:r>
              <a:rPr lang="es-PR" dirty="0">
                <a:latin typeface="Arial" panose="020B0604020202020204" pitchFamily="34" charset="0"/>
                <a:cs typeface="Arial" panose="020B0604020202020204" pitchFamily="34" charset="0"/>
              </a:rPr>
              <a:t>en mayo por el </a:t>
            </a:r>
            <a:r>
              <a:rPr lang="es-PR" dirty="0" smtClean="0">
                <a:latin typeface="Arial" panose="020B0604020202020204" pitchFamily="34" charset="0"/>
                <a:cs typeface="Arial" panose="020B0604020202020204" pitchFamily="34" charset="0"/>
              </a:rPr>
              <a:t>superintendente de escuelas o ayudante especial. </a:t>
            </a:r>
          </a:p>
          <a:p>
            <a:pPr marL="0" lvl="1" algn="just"/>
            <a:endParaRPr lang="en-US" dirty="0">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pPr>
            <a:r>
              <a:rPr lang="es-PR" dirty="0" smtClean="0">
                <a:latin typeface="Arial" panose="020B0604020202020204" pitchFamily="34" charset="0"/>
                <a:cs typeface="Arial" panose="020B0604020202020204" pitchFamily="34" charset="0"/>
              </a:rPr>
              <a:t>El restante 20% de la puntación, consiste en el crecimiento del estudiantes (</a:t>
            </a:r>
            <a:r>
              <a:rPr lang="es-PR" dirty="0" err="1" smtClean="0">
                <a:latin typeface="Arial" panose="020B0604020202020204" pitchFamily="34" charset="0"/>
                <a:cs typeface="Arial" panose="020B0604020202020204" pitchFamily="34" charset="0"/>
              </a:rPr>
              <a:t>student</a:t>
            </a:r>
            <a:r>
              <a:rPr lang="es-PR" dirty="0" smtClean="0">
                <a:latin typeface="Arial" panose="020B0604020202020204" pitchFamily="34" charset="0"/>
                <a:cs typeface="Arial" panose="020B0604020202020204" pitchFamily="34" charset="0"/>
              </a:rPr>
              <a:t> </a:t>
            </a:r>
            <a:r>
              <a:rPr lang="es-PR" dirty="0" err="1" smtClean="0">
                <a:latin typeface="Arial" panose="020B0604020202020204" pitchFamily="34" charset="0"/>
                <a:cs typeface="Arial" panose="020B0604020202020204" pitchFamily="34" charset="0"/>
              </a:rPr>
              <a:t>growth</a:t>
            </a:r>
            <a:r>
              <a:rPr lang="es-PR" dirty="0" smtClean="0">
                <a:latin typeface="Arial" panose="020B0604020202020204" pitchFamily="34" charset="0"/>
                <a:cs typeface="Arial" panose="020B0604020202020204" pitchFamily="34" charset="0"/>
              </a:rPr>
              <a:t>). </a:t>
            </a:r>
            <a:r>
              <a:rPr lang="es-PR" dirty="0">
                <a:latin typeface="Arial" panose="020B0604020202020204" pitchFamily="34" charset="0"/>
                <a:cs typeface="Arial" panose="020B0604020202020204" pitchFamily="34" charset="0"/>
              </a:rPr>
              <a:t>D</a:t>
            </a:r>
            <a:r>
              <a:rPr lang="es-PR" dirty="0" smtClean="0">
                <a:latin typeface="Arial" panose="020B0604020202020204" pitchFamily="34" charset="0"/>
                <a:cs typeface="Arial" panose="020B0604020202020204" pitchFamily="34" charset="0"/>
              </a:rPr>
              <a:t>ebe completarse tan pronto se reciban los resultados de las pruebas estandarizadas, resultados que serán incorporados a la evaluación. </a:t>
            </a:r>
          </a:p>
          <a:p>
            <a:pPr marL="742950" lvl="2" indent="-285750" algn="just">
              <a:buFontTx/>
              <a:buChar char="-"/>
            </a:pPr>
            <a:r>
              <a:rPr lang="es-PR" dirty="0" smtClean="0">
                <a:latin typeface="Arial" panose="020B0604020202020204" pitchFamily="34" charset="0"/>
                <a:cs typeface="Arial" panose="020B0604020202020204" pitchFamily="34" charset="0"/>
              </a:rPr>
              <a:t>Para </a:t>
            </a:r>
            <a:r>
              <a:rPr lang="es-PR" dirty="0">
                <a:latin typeface="Arial" panose="020B0604020202020204" pitchFamily="34" charset="0"/>
                <a:cs typeface="Arial" panose="020B0604020202020204" pitchFamily="34" charset="0"/>
              </a:rPr>
              <a:t>los grados no evaluados </a:t>
            </a:r>
            <a:r>
              <a:rPr lang="es-PR" dirty="0" smtClean="0">
                <a:latin typeface="Arial" panose="020B0604020202020204" pitchFamily="34" charset="0"/>
                <a:cs typeface="Arial" panose="020B0604020202020204" pitchFamily="34" charset="0"/>
              </a:rPr>
              <a:t>(</a:t>
            </a:r>
            <a:r>
              <a:rPr lang="es-PR" dirty="0" err="1">
                <a:latin typeface="Arial" panose="020B0604020202020204" pitchFamily="34" charset="0"/>
                <a:cs typeface="Arial" panose="020B0604020202020204" pitchFamily="34" charset="0"/>
              </a:rPr>
              <a:t>K</a:t>
            </a:r>
            <a:r>
              <a:rPr lang="es-PR" dirty="0" err="1" smtClean="0">
                <a:latin typeface="Arial" panose="020B0604020202020204" pitchFamily="34" charset="0"/>
                <a:cs typeface="Arial" panose="020B0604020202020204" pitchFamily="34" charset="0"/>
              </a:rPr>
              <a:t>inder</a:t>
            </a:r>
            <a:r>
              <a:rPr lang="es-PR" dirty="0" smtClean="0">
                <a:latin typeface="Arial" panose="020B0604020202020204" pitchFamily="34" charset="0"/>
                <a:cs typeface="Arial" panose="020B0604020202020204" pitchFamily="34" charset="0"/>
              </a:rPr>
              <a:t> </a:t>
            </a:r>
            <a:r>
              <a:rPr lang="es-PR" dirty="0">
                <a:latin typeface="Arial" panose="020B0604020202020204" pitchFamily="34" charset="0"/>
                <a:cs typeface="Arial" panose="020B0604020202020204" pitchFamily="34" charset="0"/>
              </a:rPr>
              <a:t>a </a:t>
            </a:r>
            <a:r>
              <a:rPr lang="es-PR" dirty="0" smtClean="0">
                <a:latin typeface="Arial" panose="020B0604020202020204" pitchFamily="34" charset="0"/>
                <a:cs typeface="Arial" panose="020B0604020202020204" pitchFamily="34" charset="0"/>
              </a:rPr>
              <a:t>Segundo y grupos isla) </a:t>
            </a:r>
            <a:r>
              <a:rPr lang="es-PR" dirty="0">
                <a:latin typeface="Arial" panose="020B0604020202020204" pitchFamily="34" charset="0"/>
                <a:cs typeface="Arial" panose="020B0604020202020204" pitchFamily="34" charset="0"/>
              </a:rPr>
              <a:t>las áreas a ser </a:t>
            </a:r>
            <a:r>
              <a:rPr lang="es-PR" dirty="0" smtClean="0">
                <a:latin typeface="Arial" panose="020B0604020202020204" pitchFamily="34" charset="0"/>
                <a:cs typeface="Arial" panose="020B0604020202020204" pitchFamily="34" charset="0"/>
              </a:rPr>
              <a:t>consideradas  </a:t>
            </a:r>
            <a:r>
              <a:rPr lang="es-PR" dirty="0">
                <a:latin typeface="Arial" panose="020B0604020202020204" pitchFamily="34" charset="0"/>
                <a:cs typeface="Arial" panose="020B0604020202020204" pitchFamily="34" charset="0"/>
              </a:rPr>
              <a:t>son </a:t>
            </a:r>
            <a:r>
              <a:rPr lang="es-PR" dirty="0" smtClean="0">
                <a:latin typeface="Arial" panose="020B0604020202020204" pitchFamily="34" charset="0"/>
                <a:cs typeface="Arial" panose="020B0604020202020204" pitchFamily="34" charset="0"/>
              </a:rPr>
              <a:t>las materias de español </a:t>
            </a:r>
            <a:r>
              <a:rPr lang="es-PR" dirty="0">
                <a:latin typeface="Arial" panose="020B0604020202020204" pitchFamily="34" charset="0"/>
                <a:cs typeface="Arial" panose="020B0604020202020204" pitchFamily="34" charset="0"/>
              </a:rPr>
              <a:t>y </a:t>
            </a:r>
            <a:r>
              <a:rPr lang="es-PR" dirty="0" smtClean="0">
                <a:latin typeface="Arial" panose="020B0604020202020204" pitchFamily="34" charset="0"/>
                <a:cs typeface="Arial" panose="020B0604020202020204" pitchFamily="34" charset="0"/>
              </a:rPr>
              <a:t>matemáticas.</a:t>
            </a:r>
          </a:p>
          <a:p>
            <a:pPr marL="742950" lvl="2" indent="-285750" algn="just">
              <a:buFontTx/>
              <a:buChar char="-"/>
            </a:pPr>
            <a:r>
              <a:rPr lang="es-PR" dirty="0" smtClean="0">
                <a:latin typeface="Arial" panose="020B0604020202020204" pitchFamily="34" charset="0"/>
                <a:cs typeface="Arial" panose="020B0604020202020204" pitchFamily="34" charset="0"/>
              </a:rPr>
              <a:t>Para </a:t>
            </a:r>
            <a:r>
              <a:rPr lang="es-PR" dirty="0">
                <a:latin typeface="Arial" panose="020B0604020202020204" pitchFamily="34" charset="0"/>
                <a:cs typeface="Arial" panose="020B0604020202020204" pitchFamily="34" charset="0"/>
              </a:rPr>
              <a:t>los maestros del nivel secundario, serán tomadas en </a:t>
            </a:r>
            <a:r>
              <a:rPr lang="es-PR" dirty="0" smtClean="0">
                <a:latin typeface="Arial" panose="020B0604020202020204" pitchFamily="34" charset="0"/>
                <a:cs typeface="Arial" panose="020B0604020202020204" pitchFamily="34" charset="0"/>
              </a:rPr>
              <a:t>consideración su materia </a:t>
            </a:r>
            <a:r>
              <a:rPr lang="es-PR" dirty="0">
                <a:latin typeface="Arial" panose="020B0604020202020204" pitchFamily="34" charset="0"/>
                <a:cs typeface="Arial" panose="020B0604020202020204" pitchFamily="34" charset="0"/>
              </a:rPr>
              <a:t>de especialidad. </a:t>
            </a:r>
            <a:endParaRPr lang="es-PR" dirty="0" smtClean="0">
              <a:latin typeface="Arial" panose="020B0604020202020204" pitchFamily="34" charset="0"/>
              <a:cs typeface="Arial" panose="020B0604020202020204" pitchFamily="34" charset="0"/>
            </a:endParaRPr>
          </a:p>
          <a:p>
            <a:pPr marL="742950" lvl="2" indent="-285750" algn="just">
              <a:buFontTx/>
              <a:buChar char="-"/>
            </a:pPr>
            <a:r>
              <a:rPr lang="es-ES" dirty="0" smtClean="0">
                <a:latin typeface="Arial" panose="020B0604020202020204" pitchFamily="34" charset="0"/>
                <a:cs typeface="Arial" panose="020B0604020202020204" pitchFamily="34" charset="0"/>
              </a:rPr>
              <a:t>se adjudicará al director de escuela, </a:t>
            </a:r>
            <a:r>
              <a:rPr lang="es-ES" dirty="0">
                <a:latin typeface="Arial" panose="020B0604020202020204" pitchFamily="34" charset="0"/>
                <a:cs typeface="Arial" panose="020B0604020202020204" pitchFamily="34" charset="0"/>
              </a:rPr>
              <a:t>el 20% del crecimiento académico de todos los estudiantes matriculados en la escuela en todas las materias. </a:t>
            </a:r>
          </a:p>
          <a:p>
            <a:pPr marL="742950" lvl="2" indent="-285750" algn="just">
              <a:buFontTx/>
              <a:buChar char="-"/>
            </a:pPr>
            <a:endParaRPr lang="es-PR" dirty="0" smtClean="0">
              <a:latin typeface="Arial" panose="020B0604020202020204" pitchFamily="34" charset="0"/>
              <a:cs typeface="Arial" panose="020B0604020202020204" pitchFamily="34" charset="0"/>
            </a:endParaRPr>
          </a:p>
          <a:p>
            <a:pPr marL="285750" lvl="1"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3441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3" y="202808"/>
            <a:ext cx="11175762" cy="1049518"/>
          </a:xfrm>
        </p:spPr>
        <p:txBody>
          <a:bodyPr>
            <a:normAutofit fontScale="90000"/>
          </a:bodyPr>
          <a:lstStyle/>
          <a:p>
            <a:pPr algn="ctr"/>
            <a:r>
              <a:rPr lang="en-US" sz="4000" b="1" dirty="0" err="1">
                <a:solidFill>
                  <a:schemeClr val="bg1">
                    <a:lumMod val="50000"/>
                  </a:schemeClr>
                </a:solidFill>
              </a:rPr>
              <a:t>Dimensiones</a:t>
            </a:r>
            <a:r>
              <a:rPr lang="en-US" sz="4000" b="1" dirty="0">
                <a:solidFill>
                  <a:schemeClr val="bg1">
                    <a:lumMod val="50000"/>
                  </a:schemeClr>
                </a:solidFill>
              </a:rPr>
              <a:t> de la evaluación a </a:t>
            </a:r>
            <a:r>
              <a:rPr lang="en-US" sz="4000" b="1" dirty="0" err="1">
                <a:solidFill>
                  <a:schemeClr val="bg1">
                    <a:lumMod val="50000"/>
                  </a:schemeClr>
                </a:solidFill>
              </a:rPr>
              <a:t>directores</a:t>
            </a:r>
            <a:r>
              <a:rPr lang="en-US" sz="4000" b="1" dirty="0">
                <a:solidFill>
                  <a:schemeClr val="bg1">
                    <a:lumMod val="50000"/>
                  </a:schemeClr>
                </a:solidFill>
              </a:rPr>
              <a:t> de </a:t>
            </a:r>
            <a:r>
              <a:rPr lang="en-US" sz="4000" b="1" dirty="0" err="1">
                <a:solidFill>
                  <a:schemeClr val="bg1">
                    <a:lumMod val="50000"/>
                  </a:schemeClr>
                </a:solidFill>
              </a:rPr>
              <a:t>escuela</a:t>
            </a:r>
            <a:r>
              <a:rPr lang="en-US" sz="4000" b="1" dirty="0">
                <a:solidFill>
                  <a:schemeClr val="bg1">
                    <a:lumMod val="50000"/>
                  </a:schemeClr>
                </a:solidFill>
              </a:rPr>
              <a:t> </a:t>
            </a:r>
            <a:endParaRPr lang="es-PR" sz="4000" b="1" dirty="0">
              <a:solidFill>
                <a:schemeClr val="bg1">
                  <a:lumMod val="50000"/>
                </a:schemeClr>
              </a:solidFill>
            </a:endParaRPr>
          </a:p>
        </p:txBody>
      </p:sp>
      <p:sp>
        <p:nvSpPr>
          <p:cNvPr id="5" name="Rectangle 4"/>
          <p:cNvSpPr/>
          <p:nvPr/>
        </p:nvSpPr>
        <p:spPr>
          <a:xfrm>
            <a:off x="304800" y="1574358"/>
            <a:ext cx="3657600" cy="1206611"/>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b="1" dirty="0">
                <a:solidFill>
                  <a:schemeClr val="tx1"/>
                </a:solidFill>
              </a:rPr>
              <a:t>El director de escuela como líder educativo y analista del aprovechamiento académico</a:t>
            </a:r>
            <a:endParaRPr lang="en-US" dirty="0">
              <a:solidFill>
                <a:schemeClr val="tx1"/>
              </a:solidFill>
            </a:endParaRPr>
          </a:p>
          <a:p>
            <a:pPr algn="ctr"/>
            <a:endParaRPr lang="es-PR" dirty="0"/>
          </a:p>
        </p:txBody>
      </p:sp>
      <p:grpSp>
        <p:nvGrpSpPr>
          <p:cNvPr id="9" name="Group 8"/>
          <p:cNvGrpSpPr/>
          <p:nvPr/>
        </p:nvGrpSpPr>
        <p:grpSpPr>
          <a:xfrm>
            <a:off x="4294525" y="1574359"/>
            <a:ext cx="2917150" cy="1242390"/>
            <a:chOff x="4100323" y="976361"/>
            <a:chExt cx="1810940" cy="711639"/>
          </a:xfrm>
          <a:solidFill>
            <a:schemeClr val="accent1"/>
          </a:solidFill>
        </p:grpSpPr>
        <p:sp>
          <p:nvSpPr>
            <p:cNvPr id="10" name="Rectangle 9"/>
            <p:cNvSpPr/>
            <p:nvPr/>
          </p:nvSpPr>
          <p:spPr>
            <a:xfrm>
              <a:off x="4100323" y="976361"/>
              <a:ext cx="1810940" cy="711639"/>
            </a:xfrm>
            <a:prstGeom prst="rect">
              <a:avLst/>
            </a:prstGeom>
            <a:grpFill/>
            <a:ln w="12700">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4100323" y="976361"/>
              <a:ext cx="1810940" cy="711639"/>
            </a:xfrm>
            <a:prstGeom prst="rect">
              <a:avLst/>
            </a:prstGeom>
            <a:grpFill/>
            <a:ln w="12700">
              <a:solidFill>
                <a:srgbClr val="FFC000"/>
              </a:solidFill>
            </a:ln>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AR" b="1" kern="1200" dirty="0" smtClean="0">
                  <a:solidFill>
                    <a:schemeClr val="tx1"/>
                  </a:solidFill>
                </a:rPr>
                <a:t>Director de escuela como administrador </a:t>
              </a:r>
              <a:endParaRPr lang="en-US" kern="1200" dirty="0">
                <a:solidFill>
                  <a:schemeClr val="tx1"/>
                </a:solidFill>
              </a:endParaRPr>
            </a:p>
          </p:txBody>
        </p:sp>
      </p:grpSp>
      <p:sp>
        <p:nvSpPr>
          <p:cNvPr id="12" name="Rectangle 11"/>
          <p:cNvSpPr/>
          <p:nvPr/>
        </p:nvSpPr>
        <p:spPr>
          <a:xfrm>
            <a:off x="7402712" y="1538579"/>
            <a:ext cx="3322320" cy="124239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b="1" dirty="0">
                <a:solidFill>
                  <a:schemeClr val="tx1"/>
                </a:solidFill>
              </a:rPr>
              <a:t>Desempeño organizacional y ético</a:t>
            </a:r>
            <a:endParaRPr lang="en-US" dirty="0">
              <a:solidFill>
                <a:schemeClr val="tx1"/>
              </a:solidFill>
            </a:endParaRPr>
          </a:p>
        </p:txBody>
      </p:sp>
      <p:cxnSp>
        <p:nvCxnSpPr>
          <p:cNvPr id="24" name="Straight Arrow Connector 23"/>
          <p:cNvCxnSpPr>
            <a:stCxn id="5" idx="2"/>
          </p:cNvCxnSpPr>
          <p:nvPr/>
        </p:nvCxnSpPr>
        <p:spPr>
          <a:xfrm>
            <a:off x="2133600" y="2780969"/>
            <a:ext cx="0" cy="35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063872" y="2780969"/>
            <a:ext cx="0" cy="35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53918" y="3166607"/>
            <a:ext cx="2559364" cy="736491"/>
          </a:xfrm>
          <a:prstGeom prst="rect">
            <a:avLst/>
          </a:prstGeom>
          <a:solidFill>
            <a:schemeClr val="accent1">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endParaRPr lang="en-US" b="1" kern="1200" dirty="0"/>
          </a:p>
          <a:p>
            <a:pPr marL="114300" lvl="1" indent="-114300" algn="ctr" defTabSz="533400">
              <a:lnSpc>
                <a:spcPct val="90000"/>
              </a:lnSpc>
              <a:spcBef>
                <a:spcPct val="0"/>
              </a:spcBef>
              <a:spcAft>
                <a:spcPct val="15000"/>
              </a:spcAft>
              <a:buChar char="••"/>
            </a:pPr>
            <a:r>
              <a:rPr lang="en-US" b="1" kern="1200" dirty="0" smtClean="0"/>
              <a:t>9 </a:t>
            </a:r>
            <a:r>
              <a:rPr lang="en-US" b="1" kern="1200" dirty="0" err="1"/>
              <a:t>indicadores</a:t>
            </a:r>
            <a:r>
              <a:rPr lang="en-US" b="1" kern="1200" dirty="0"/>
              <a:t>. </a:t>
            </a:r>
          </a:p>
        </p:txBody>
      </p:sp>
      <p:sp>
        <p:nvSpPr>
          <p:cNvPr id="30" name="Rectangle 29"/>
          <p:cNvSpPr/>
          <p:nvPr/>
        </p:nvSpPr>
        <p:spPr>
          <a:xfrm>
            <a:off x="4473418" y="3202388"/>
            <a:ext cx="2559364" cy="736491"/>
          </a:xfrm>
          <a:prstGeom prst="rect">
            <a:avLst/>
          </a:prstGeom>
          <a:solidFill>
            <a:schemeClr val="accent1">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endParaRPr lang="en-US" b="1" kern="1200" dirty="0" smtClean="0"/>
          </a:p>
          <a:p>
            <a:pPr marL="114300" lvl="1" indent="-114300" algn="ctr" defTabSz="533400">
              <a:lnSpc>
                <a:spcPct val="90000"/>
              </a:lnSpc>
              <a:spcBef>
                <a:spcPct val="0"/>
              </a:spcBef>
              <a:spcAft>
                <a:spcPct val="15000"/>
              </a:spcAft>
              <a:buChar char="••"/>
            </a:pPr>
            <a:r>
              <a:rPr lang="en-US" b="1" kern="1200" dirty="0" smtClean="0"/>
              <a:t>7 </a:t>
            </a:r>
            <a:r>
              <a:rPr lang="en-US" b="1" kern="1200" dirty="0" err="1"/>
              <a:t>indicadores</a:t>
            </a:r>
            <a:r>
              <a:rPr lang="en-US" b="1" kern="1200" dirty="0"/>
              <a:t>. </a:t>
            </a:r>
          </a:p>
        </p:txBody>
      </p:sp>
      <p:sp>
        <p:nvSpPr>
          <p:cNvPr id="31" name="Rectangle 30"/>
          <p:cNvSpPr/>
          <p:nvPr/>
        </p:nvSpPr>
        <p:spPr>
          <a:xfrm>
            <a:off x="7772878" y="3166606"/>
            <a:ext cx="2559364" cy="736491"/>
          </a:xfrm>
          <a:prstGeom prst="rect">
            <a:avLst/>
          </a:prstGeom>
          <a:solidFill>
            <a:schemeClr val="accent1">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endParaRPr lang="en-US" b="1" kern="1200" dirty="0"/>
          </a:p>
          <a:p>
            <a:pPr marL="114300" lvl="1" indent="-114300" algn="ctr" defTabSz="533400">
              <a:lnSpc>
                <a:spcPct val="90000"/>
              </a:lnSpc>
              <a:spcBef>
                <a:spcPct val="0"/>
              </a:spcBef>
              <a:spcAft>
                <a:spcPct val="15000"/>
              </a:spcAft>
              <a:buChar char="••"/>
            </a:pPr>
            <a:r>
              <a:rPr lang="en-US" b="1" kern="1200" dirty="0" smtClean="0"/>
              <a:t>4 </a:t>
            </a:r>
            <a:r>
              <a:rPr lang="en-US" b="1" kern="1200" dirty="0" err="1"/>
              <a:t>indicadores</a:t>
            </a:r>
            <a:r>
              <a:rPr lang="en-US" b="1" kern="1200" dirty="0"/>
              <a:t>. </a:t>
            </a:r>
          </a:p>
        </p:txBody>
      </p:sp>
      <p:cxnSp>
        <p:nvCxnSpPr>
          <p:cNvPr id="32" name="Straight Arrow Connector 31"/>
          <p:cNvCxnSpPr/>
          <p:nvPr/>
        </p:nvCxnSpPr>
        <p:spPr>
          <a:xfrm>
            <a:off x="5623088" y="2844576"/>
            <a:ext cx="0" cy="35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56054" y="4583875"/>
            <a:ext cx="9394091" cy="121128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t>
            </a:r>
            <a:r>
              <a:rPr lang="en-US" sz="2400" dirty="0" smtClean="0">
                <a:solidFill>
                  <a:schemeClr val="tx1"/>
                </a:solidFill>
              </a:rPr>
              <a:t>otal </a:t>
            </a:r>
            <a:r>
              <a:rPr lang="en-US" sz="2400" dirty="0">
                <a:solidFill>
                  <a:schemeClr val="tx1"/>
                </a:solidFill>
              </a:rPr>
              <a:t>de </a:t>
            </a:r>
            <a:r>
              <a:rPr lang="en-US" sz="2400" dirty="0" smtClean="0">
                <a:solidFill>
                  <a:schemeClr val="tx1"/>
                </a:solidFill>
              </a:rPr>
              <a:t>20 </a:t>
            </a:r>
            <a:r>
              <a:rPr lang="en-US" sz="2400" dirty="0" err="1">
                <a:solidFill>
                  <a:schemeClr val="tx1"/>
                </a:solidFill>
              </a:rPr>
              <a:t>indicadores</a:t>
            </a:r>
            <a:r>
              <a:rPr lang="en-US" sz="2400" dirty="0">
                <a:solidFill>
                  <a:schemeClr val="tx1"/>
                </a:solidFill>
              </a:rPr>
              <a:t> </a:t>
            </a:r>
          </a:p>
        </p:txBody>
      </p:sp>
    </p:spTree>
    <p:extLst>
      <p:ext uri="{BB962C8B-B14F-4D97-AF65-F5344CB8AC3E}">
        <p14:creationId xmlns:p14="http://schemas.microsoft.com/office/powerpoint/2010/main" val="27544978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542" y="176645"/>
            <a:ext cx="8596668" cy="562264"/>
          </a:xfrm>
        </p:spPr>
        <p:txBody>
          <a:bodyPr>
            <a:normAutofit fontScale="90000"/>
          </a:bodyPr>
          <a:lstStyle/>
          <a:p>
            <a:pPr algn="ctr"/>
            <a:r>
              <a:rPr lang="en-US" sz="3600" b="1" dirty="0" err="1">
                <a:solidFill>
                  <a:schemeClr val="bg1">
                    <a:lumMod val="50000"/>
                  </a:schemeClr>
                </a:solidFill>
              </a:rPr>
              <a:t>Crecimiento</a:t>
            </a:r>
            <a:r>
              <a:rPr lang="en-US" sz="3600" b="1" dirty="0">
                <a:solidFill>
                  <a:schemeClr val="bg1">
                    <a:lumMod val="50000"/>
                  </a:schemeClr>
                </a:solidFill>
              </a:rPr>
              <a:t> de los </a:t>
            </a:r>
            <a:r>
              <a:rPr lang="en-US" sz="3600" b="1" dirty="0" err="1">
                <a:solidFill>
                  <a:schemeClr val="bg1">
                    <a:lumMod val="50000"/>
                  </a:schemeClr>
                </a:solidFill>
              </a:rPr>
              <a:t>estudiantes</a:t>
            </a:r>
            <a:r>
              <a:rPr lang="en-US" sz="3600" b="1" dirty="0">
                <a:solidFill>
                  <a:schemeClr val="bg1">
                    <a:lumMod val="50000"/>
                  </a:schemeClr>
                </a:solidFill>
              </a:rPr>
              <a:t> (20%)</a:t>
            </a:r>
          </a:p>
        </p:txBody>
      </p:sp>
      <p:sp>
        <p:nvSpPr>
          <p:cNvPr id="3" name="TextBox 2"/>
          <p:cNvSpPr txBox="1"/>
          <p:nvPr/>
        </p:nvSpPr>
        <p:spPr>
          <a:xfrm>
            <a:off x="-151917" y="874466"/>
            <a:ext cx="11502736" cy="5604611"/>
          </a:xfrm>
          <a:prstGeom prst="rect">
            <a:avLst/>
          </a:prstGeom>
          <a:noFill/>
        </p:spPr>
        <p:txBody>
          <a:bodyPr wrap="square" rtlCol="0">
            <a:spAutoFit/>
          </a:bodyPr>
          <a:lstStyle/>
          <a:p>
            <a:pPr marL="411480" lvl="1" defTabSz="914400">
              <a:lnSpc>
                <a:spcPct val="90000"/>
              </a:lnSpc>
              <a:spcBef>
                <a:spcPct val="20000"/>
              </a:spcBef>
              <a:buClr>
                <a:schemeClr val="accent2"/>
              </a:buClr>
            </a:pPr>
            <a:r>
              <a:rPr lang="en-US" sz="2400" b="1" dirty="0" smtClean="0"/>
              <a:t>Director de </a:t>
            </a:r>
            <a:r>
              <a:rPr lang="en-US" sz="2400" b="1" dirty="0" err="1" smtClean="0"/>
              <a:t>Escuela</a:t>
            </a:r>
            <a:endParaRPr lang="en-US" sz="2400" b="1" dirty="0" smtClean="0"/>
          </a:p>
          <a:p>
            <a:pPr marL="640080" lvl="1" indent="-228600" defTabSz="914400">
              <a:lnSpc>
                <a:spcPct val="90000"/>
              </a:lnSpc>
              <a:spcBef>
                <a:spcPct val="20000"/>
              </a:spcBef>
              <a:buClr>
                <a:schemeClr val="accent2"/>
              </a:buClr>
              <a:buFont typeface="Arial" pitchFamily="34" charset="0"/>
              <a:buChar char="•"/>
            </a:pPr>
            <a:r>
              <a:rPr lang="en-US" sz="2200" dirty="0" smtClean="0"/>
              <a:t>A </a:t>
            </a:r>
            <a:r>
              <a:rPr lang="en-US" sz="2200" dirty="0" err="1"/>
              <a:t>partir</a:t>
            </a:r>
            <a:r>
              <a:rPr lang="en-US" sz="2200" dirty="0"/>
              <a:t> del </a:t>
            </a:r>
            <a:r>
              <a:rPr lang="en-US" sz="2200" dirty="0" err="1"/>
              <a:t>año</a:t>
            </a:r>
            <a:r>
              <a:rPr lang="en-US" sz="2200" dirty="0"/>
              <a:t> escolar 2015-2016 (en </a:t>
            </a:r>
            <a:r>
              <a:rPr lang="en-US" sz="2200" dirty="0" err="1"/>
              <a:t>proyecto</a:t>
            </a:r>
            <a:r>
              <a:rPr lang="en-US" sz="2200" dirty="0"/>
              <a:t> </a:t>
            </a:r>
            <a:r>
              <a:rPr lang="en-US" sz="2200" dirty="0" err="1"/>
              <a:t>piloto</a:t>
            </a:r>
            <a:r>
              <a:rPr lang="en-US" sz="2200" dirty="0"/>
              <a:t> a </a:t>
            </a:r>
            <a:r>
              <a:rPr lang="en-US" sz="2200" dirty="0" err="1"/>
              <a:t>nivel</a:t>
            </a:r>
            <a:r>
              <a:rPr lang="en-US" sz="2200" dirty="0"/>
              <a:t> </a:t>
            </a:r>
            <a:r>
              <a:rPr lang="en-US" sz="2200" dirty="0" err="1"/>
              <a:t>isla</a:t>
            </a:r>
            <a:r>
              <a:rPr lang="en-US" sz="2200" dirty="0"/>
              <a:t>), se </a:t>
            </a:r>
            <a:r>
              <a:rPr lang="en-US" sz="2200" dirty="0" err="1"/>
              <a:t>adjudicará</a:t>
            </a:r>
            <a:r>
              <a:rPr lang="en-US" sz="2200" dirty="0"/>
              <a:t> al director de </a:t>
            </a:r>
            <a:r>
              <a:rPr lang="en-US" sz="2200" dirty="0" err="1" smtClean="0"/>
              <a:t>escuela</a:t>
            </a:r>
            <a:r>
              <a:rPr lang="en-US" sz="2200" dirty="0" smtClean="0"/>
              <a:t>, </a:t>
            </a:r>
            <a:r>
              <a:rPr lang="en-US" sz="2200" dirty="0"/>
              <a:t>el 20% del </a:t>
            </a:r>
            <a:r>
              <a:rPr lang="en-US" sz="2200" dirty="0" err="1"/>
              <a:t>crecimiento</a:t>
            </a:r>
            <a:r>
              <a:rPr lang="en-US" sz="2200" dirty="0"/>
              <a:t> </a:t>
            </a:r>
            <a:r>
              <a:rPr lang="en-US" sz="2200" dirty="0" err="1"/>
              <a:t>académico</a:t>
            </a:r>
            <a:r>
              <a:rPr lang="en-US" sz="2200" dirty="0"/>
              <a:t> de </a:t>
            </a:r>
            <a:r>
              <a:rPr lang="en-US" sz="2200" dirty="0" err="1"/>
              <a:t>todos</a:t>
            </a:r>
            <a:r>
              <a:rPr lang="en-US" sz="2200" dirty="0"/>
              <a:t> los </a:t>
            </a:r>
            <a:r>
              <a:rPr lang="en-US" sz="2200" dirty="0" err="1"/>
              <a:t>estudiantes</a:t>
            </a:r>
            <a:r>
              <a:rPr lang="en-US" sz="2200" dirty="0"/>
              <a:t> </a:t>
            </a:r>
            <a:r>
              <a:rPr lang="en-US" sz="2200" dirty="0" err="1"/>
              <a:t>matriculados</a:t>
            </a:r>
            <a:r>
              <a:rPr lang="en-US" sz="2200" dirty="0"/>
              <a:t> en la </a:t>
            </a:r>
            <a:r>
              <a:rPr lang="en-US" sz="2200" dirty="0" err="1"/>
              <a:t>escuela</a:t>
            </a:r>
            <a:r>
              <a:rPr lang="en-US" sz="2200" dirty="0"/>
              <a:t> en </a:t>
            </a:r>
            <a:r>
              <a:rPr lang="en-US" sz="2200" dirty="0" err="1"/>
              <a:t>todas</a:t>
            </a:r>
            <a:r>
              <a:rPr lang="en-US" sz="2200" dirty="0"/>
              <a:t> las </a:t>
            </a:r>
            <a:r>
              <a:rPr lang="en-US" sz="2200" dirty="0" err="1"/>
              <a:t>materias</a:t>
            </a:r>
            <a:r>
              <a:rPr lang="en-US" sz="2200" dirty="0"/>
              <a:t>. </a:t>
            </a:r>
          </a:p>
          <a:p>
            <a:pPr marL="640080" lvl="1" indent="-228600" defTabSz="914400">
              <a:lnSpc>
                <a:spcPct val="90000"/>
              </a:lnSpc>
              <a:spcBef>
                <a:spcPct val="20000"/>
              </a:spcBef>
              <a:buClr>
                <a:schemeClr val="accent2"/>
              </a:buClr>
              <a:buFont typeface="Arial" pitchFamily="34" charset="0"/>
              <a:buChar char="•"/>
            </a:pPr>
            <a:endParaRPr lang="en-US" sz="2200" dirty="0"/>
          </a:p>
          <a:p>
            <a:pPr marL="640080" lvl="1" indent="-228600" defTabSz="914400">
              <a:lnSpc>
                <a:spcPct val="90000"/>
              </a:lnSpc>
              <a:spcBef>
                <a:spcPct val="20000"/>
              </a:spcBef>
              <a:buClr>
                <a:schemeClr val="accent2"/>
              </a:buClr>
              <a:buFont typeface="Arial" pitchFamily="34" charset="0"/>
              <a:buChar char="•"/>
            </a:pPr>
            <a:r>
              <a:rPr lang="en-US" sz="2200" dirty="0"/>
              <a:t>Para 2015-2016 la </a:t>
            </a:r>
            <a:r>
              <a:rPr lang="en-US" sz="2200" dirty="0" err="1"/>
              <a:t>adjudicación</a:t>
            </a:r>
            <a:r>
              <a:rPr lang="en-US" sz="2200" dirty="0"/>
              <a:t> del </a:t>
            </a:r>
            <a:r>
              <a:rPr lang="en-US" sz="2200" dirty="0" err="1"/>
              <a:t>crecimiento</a:t>
            </a:r>
            <a:r>
              <a:rPr lang="en-US" sz="2200" dirty="0"/>
              <a:t> </a:t>
            </a:r>
            <a:r>
              <a:rPr lang="en-US" sz="2200" dirty="0" err="1" smtClean="0"/>
              <a:t>académico</a:t>
            </a:r>
            <a:r>
              <a:rPr lang="en-US" sz="2200" dirty="0" smtClean="0"/>
              <a:t> de </a:t>
            </a:r>
            <a:r>
              <a:rPr lang="en-US" sz="2200" dirty="0" err="1" smtClean="0"/>
              <a:t>los</a:t>
            </a:r>
            <a:r>
              <a:rPr lang="en-US" sz="2200" dirty="0" smtClean="0"/>
              <a:t> </a:t>
            </a:r>
            <a:r>
              <a:rPr lang="en-US" sz="2200" dirty="0" err="1" smtClean="0"/>
              <a:t>estudiantes</a:t>
            </a:r>
            <a:r>
              <a:rPr lang="en-US" sz="2200" dirty="0" smtClean="0"/>
              <a:t>, </a:t>
            </a:r>
            <a:r>
              <a:rPr lang="en-US" sz="2200" dirty="0" err="1"/>
              <a:t>será</a:t>
            </a:r>
            <a:r>
              <a:rPr lang="en-US" sz="2200" dirty="0"/>
              <a:t> </a:t>
            </a:r>
            <a:r>
              <a:rPr lang="en-US" sz="2200" dirty="0" err="1"/>
              <a:t>utilizado</a:t>
            </a:r>
            <a:r>
              <a:rPr lang="en-US" sz="2200" dirty="0"/>
              <a:t> </a:t>
            </a:r>
            <a:r>
              <a:rPr lang="en-US" sz="2200" dirty="0" err="1"/>
              <a:t>únicamente</a:t>
            </a:r>
            <a:r>
              <a:rPr lang="en-US" sz="2200" dirty="0"/>
              <a:t> para </a:t>
            </a:r>
            <a:r>
              <a:rPr lang="en-US" sz="2200" dirty="0" err="1"/>
              <a:t>validar</a:t>
            </a:r>
            <a:r>
              <a:rPr lang="en-US" sz="2200" dirty="0"/>
              <a:t> el </a:t>
            </a:r>
            <a:r>
              <a:rPr lang="en-US" sz="2200" dirty="0" err="1"/>
              <a:t>proceso</a:t>
            </a:r>
            <a:r>
              <a:rPr lang="en-US" sz="2200" dirty="0"/>
              <a:t>. </a:t>
            </a:r>
          </a:p>
          <a:p>
            <a:pPr marL="640080" lvl="1" indent="-228600" defTabSz="914400">
              <a:lnSpc>
                <a:spcPct val="90000"/>
              </a:lnSpc>
              <a:spcBef>
                <a:spcPct val="20000"/>
              </a:spcBef>
              <a:buClr>
                <a:schemeClr val="accent2"/>
              </a:buClr>
              <a:buFont typeface="Arial" pitchFamily="34" charset="0"/>
              <a:buChar char="•"/>
            </a:pPr>
            <a:endParaRPr lang="en-US" sz="2200" dirty="0"/>
          </a:p>
          <a:p>
            <a:pPr marL="640080" lvl="1" indent="-228600" defTabSz="914400">
              <a:lnSpc>
                <a:spcPct val="90000"/>
              </a:lnSpc>
              <a:spcBef>
                <a:spcPct val="20000"/>
              </a:spcBef>
              <a:buClr>
                <a:schemeClr val="accent2"/>
              </a:buClr>
              <a:buFont typeface="Arial" pitchFamily="34" charset="0"/>
              <a:buChar char="•"/>
            </a:pPr>
            <a:r>
              <a:rPr lang="en-US" sz="2200" dirty="0"/>
              <a:t>Se </a:t>
            </a:r>
            <a:r>
              <a:rPr lang="en-US" sz="2200" dirty="0" err="1"/>
              <a:t>utilizará</a:t>
            </a:r>
            <a:r>
              <a:rPr lang="en-US" sz="2200" dirty="0"/>
              <a:t> el  </a:t>
            </a:r>
            <a:r>
              <a:rPr lang="en-US" sz="2200" dirty="0" err="1"/>
              <a:t>número</a:t>
            </a:r>
            <a:r>
              <a:rPr lang="en-US" sz="2200" dirty="0"/>
              <a:t> de </a:t>
            </a:r>
            <a:r>
              <a:rPr lang="en-US" sz="2200" dirty="0" err="1"/>
              <a:t>identificación</a:t>
            </a:r>
            <a:r>
              <a:rPr lang="en-US" sz="2200" dirty="0"/>
              <a:t> de TAL </a:t>
            </a:r>
            <a:r>
              <a:rPr lang="en-US" sz="2200" dirty="0" smtClean="0"/>
              <a:t>(</a:t>
            </a:r>
            <a:r>
              <a:rPr lang="en-US" sz="2200" dirty="0" err="1" smtClean="0"/>
              <a:t>Tiempo</a:t>
            </a:r>
            <a:r>
              <a:rPr lang="en-US" sz="2200" dirty="0" smtClean="0"/>
              <a:t>, </a:t>
            </a:r>
            <a:r>
              <a:rPr lang="en-US" sz="2200" dirty="0" err="1" smtClean="0"/>
              <a:t>Asistencia</a:t>
            </a:r>
            <a:r>
              <a:rPr lang="en-US" sz="2200" dirty="0" smtClean="0"/>
              <a:t> y </a:t>
            </a:r>
            <a:r>
              <a:rPr lang="en-US" sz="2200" dirty="0" err="1" smtClean="0"/>
              <a:t>Licencia</a:t>
            </a:r>
            <a:r>
              <a:rPr lang="en-US" sz="2200" dirty="0" smtClean="0"/>
              <a:t>) del </a:t>
            </a:r>
            <a:r>
              <a:rPr lang="en-US" sz="2200" dirty="0"/>
              <a:t>director de </a:t>
            </a:r>
            <a:r>
              <a:rPr lang="en-US" sz="2200" dirty="0" err="1"/>
              <a:t>escuela</a:t>
            </a:r>
            <a:r>
              <a:rPr lang="en-US" sz="2200" dirty="0"/>
              <a:t>  para </a:t>
            </a:r>
            <a:r>
              <a:rPr lang="en-US" sz="2200" dirty="0" err="1"/>
              <a:t>asignar</a:t>
            </a:r>
            <a:r>
              <a:rPr lang="en-US" sz="2200" dirty="0"/>
              <a:t> el  20 %  de </a:t>
            </a:r>
            <a:r>
              <a:rPr lang="en-US" sz="2200" dirty="0" err="1"/>
              <a:t>crecimiento</a:t>
            </a:r>
            <a:r>
              <a:rPr lang="en-US" sz="2200" dirty="0"/>
              <a:t> de los </a:t>
            </a:r>
            <a:r>
              <a:rPr lang="en-US" sz="2200" dirty="0" err="1"/>
              <a:t>estudiantes</a:t>
            </a:r>
            <a:r>
              <a:rPr lang="en-US" sz="2200" dirty="0"/>
              <a:t>.</a:t>
            </a:r>
          </a:p>
          <a:p>
            <a:pPr marL="640080" lvl="1" indent="-228600" defTabSz="914400">
              <a:lnSpc>
                <a:spcPct val="90000"/>
              </a:lnSpc>
              <a:spcBef>
                <a:spcPct val="20000"/>
              </a:spcBef>
              <a:buClr>
                <a:schemeClr val="accent2"/>
              </a:buClr>
              <a:buFont typeface="Arial" pitchFamily="34" charset="0"/>
              <a:buChar char="•"/>
            </a:pPr>
            <a:endParaRPr lang="en-US" sz="2200" dirty="0"/>
          </a:p>
          <a:p>
            <a:pPr marL="640080" lvl="1" indent="-228600" defTabSz="914400">
              <a:lnSpc>
                <a:spcPct val="90000"/>
              </a:lnSpc>
              <a:spcBef>
                <a:spcPct val="20000"/>
              </a:spcBef>
              <a:buClr>
                <a:schemeClr val="accent2"/>
              </a:buClr>
              <a:buFont typeface="Arial" pitchFamily="34" charset="0"/>
              <a:buChar char="•"/>
            </a:pPr>
            <a:r>
              <a:rPr lang="en-US" sz="2200" dirty="0"/>
              <a:t>El </a:t>
            </a:r>
            <a:r>
              <a:rPr lang="en-US" sz="2200" dirty="0" err="1"/>
              <a:t>cómputo</a:t>
            </a:r>
            <a:r>
              <a:rPr lang="en-US" sz="2200" dirty="0"/>
              <a:t> final en la </a:t>
            </a:r>
            <a:r>
              <a:rPr lang="en-US" sz="2200" dirty="0" err="1"/>
              <a:t>sumativa</a:t>
            </a:r>
            <a:r>
              <a:rPr lang="en-US" sz="2200" dirty="0"/>
              <a:t>  del  20% del </a:t>
            </a:r>
            <a:r>
              <a:rPr lang="en-US" sz="2200" dirty="0" err="1"/>
              <a:t>crecimiento</a:t>
            </a:r>
            <a:r>
              <a:rPr lang="en-US" sz="2200" dirty="0"/>
              <a:t> de los </a:t>
            </a:r>
            <a:r>
              <a:rPr lang="en-US" sz="2200" dirty="0" err="1"/>
              <a:t>estudiantes</a:t>
            </a:r>
            <a:r>
              <a:rPr lang="en-US" sz="2200" dirty="0"/>
              <a:t>  se </a:t>
            </a:r>
            <a:r>
              <a:rPr lang="en-US" sz="2200" dirty="0" err="1"/>
              <a:t>redondeará</a:t>
            </a:r>
            <a:r>
              <a:rPr lang="en-US" sz="2200" dirty="0"/>
              <a:t>.</a:t>
            </a:r>
          </a:p>
          <a:p>
            <a:pPr marL="640080" lvl="1" indent="-228600" defTabSz="914400">
              <a:lnSpc>
                <a:spcPct val="90000"/>
              </a:lnSpc>
              <a:spcBef>
                <a:spcPct val="20000"/>
              </a:spcBef>
              <a:buClr>
                <a:schemeClr val="accent2"/>
              </a:buClr>
              <a:buFont typeface="Arial" pitchFamily="34" charset="0"/>
              <a:buChar char="•"/>
            </a:pPr>
            <a:endParaRPr lang="en-US" sz="2200" dirty="0"/>
          </a:p>
          <a:p>
            <a:pPr marL="640080" lvl="1" indent="-228600" defTabSz="914400">
              <a:lnSpc>
                <a:spcPct val="90000"/>
              </a:lnSpc>
              <a:spcBef>
                <a:spcPct val="20000"/>
              </a:spcBef>
              <a:buClr>
                <a:schemeClr val="accent2"/>
              </a:buClr>
              <a:buFont typeface="Arial" pitchFamily="34" charset="0"/>
              <a:buChar char="•"/>
            </a:pPr>
            <a:r>
              <a:rPr lang="en-US" sz="2200" dirty="0"/>
              <a:t>El 20%  de </a:t>
            </a:r>
            <a:r>
              <a:rPr lang="en-US" sz="2200" dirty="0" err="1"/>
              <a:t>crecimiento</a:t>
            </a:r>
            <a:r>
              <a:rPr lang="en-US" sz="2200" dirty="0"/>
              <a:t> del </a:t>
            </a:r>
            <a:r>
              <a:rPr lang="en-US" sz="2200" dirty="0" err="1"/>
              <a:t>estudiante</a:t>
            </a:r>
            <a:r>
              <a:rPr lang="en-US" sz="2200" dirty="0"/>
              <a:t> </a:t>
            </a:r>
            <a:r>
              <a:rPr lang="en-US" sz="2200" dirty="0" err="1"/>
              <a:t>más</a:t>
            </a:r>
            <a:r>
              <a:rPr lang="en-US" sz="2200" dirty="0"/>
              <a:t> el 80% de la evaluación se </a:t>
            </a:r>
            <a:r>
              <a:rPr lang="en-US" sz="2200" dirty="0" err="1"/>
              <a:t>adjudicará</a:t>
            </a:r>
            <a:r>
              <a:rPr lang="en-US" sz="2200" dirty="0"/>
              <a:t> a los </a:t>
            </a:r>
            <a:r>
              <a:rPr lang="en-US" sz="2200" dirty="0" err="1"/>
              <a:t>directores</a:t>
            </a:r>
            <a:r>
              <a:rPr lang="en-US" sz="2200" dirty="0"/>
              <a:t> de </a:t>
            </a:r>
            <a:r>
              <a:rPr lang="en-US" sz="2200" dirty="0" err="1"/>
              <a:t>escuela</a:t>
            </a:r>
            <a:r>
              <a:rPr lang="en-US" sz="2200" dirty="0"/>
              <a:t> que </a:t>
            </a:r>
            <a:r>
              <a:rPr lang="en-US" sz="2200" dirty="0" err="1"/>
              <a:t>hayan</a:t>
            </a:r>
            <a:r>
              <a:rPr lang="en-US" sz="2200" dirty="0"/>
              <a:t> </a:t>
            </a:r>
            <a:r>
              <a:rPr lang="en-US" sz="2200" dirty="0" err="1"/>
              <a:t>trabajado</a:t>
            </a:r>
            <a:r>
              <a:rPr lang="en-US" sz="2200" dirty="0"/>
              <a:t> </a:t>
            </a:r>
            <a:r>
              <a:rPr lang="en-US" sz="2200" dirty="0">
                <a:solidFill>
                  <a:srgbClr val="FF0000"/>
                </a:solidFill>
              </a:rPr>
              <a:t>7 </a:t>
            </a:r>
            <a:r>
              <a:rPr lang="en-US" sz="2200" dirty="0" err="1">
                <a:solidFill>
                  <a:srgbClr val="FF0000"/>
                </a:solidFill>
              </a:rPr>
              <a:t>meses</a:t>
            </a:r>
            <a:r>
              <a:rPr lang="en-US" sz="2200" dirty="0">
                <a:solidFill>
                  <a:srgbClr val="FF0000"/>
                </a:solidFill>
              </a:rPr>
              <a:t> o </a:t>
            </a:r>
            <a:r>
              <a:rPr lang="en-US" sz="2200" dirty="0" err="1" smtClean="0">
                <a:solidFill>
                  <a:srgbClr val="FF0000"/>
                </a:solidFill>
              </a:rPr>
              <a:t>más</a:t>
            </a:r>
            <a:r>
              <a:rPr lang="en-US" sz="2200" dirty="0" smtClean="0">
                <a:solidFill>
                  <a:srgbClr val="FF0000"/>
                </a:solidFill>
              </a:rPr>
              <a:t> </a:t>
            </a:r>
            <a:r>
              <a:rPr lang="en-US" sz="2200" dirty="0"/>
              <a:t>en la </a:t>
            </a:r>
            <a:r>
              <a:rPr lang="en-US" sz="2200" dirty="0" err="1"/>
              <a:t>misma</a:t>
            </a:r>
            <a:r>
              <a:rPr lang="en-US" sz="2200" dirty="0"/>
              <a:t> </a:t>
            </a:r>
            <a:r>
              <a:rPr lang="en-US" sz="2200" dirty="0" err="1"/>
              <a:t>escuela</a:t>
            </a:r>
            <a:r>
              <a:rPr lang="en-US" sz="2200" dirty="0"/>
              <a:t> </a:t>
            </a:r>
            <a:r>
              <a:rPr lang="en-US" sz="2200" dirty="0" err="1"/>
              <a:t>previo</a:t>
            </a:r>
            <a:r>
              <a:rPr lang="en-US" sz="2200" dirty="0"/>
              <a:t>  a la </a:t>
            </a:r>
            <a:r>
              <a:rPr lang="en-US" sz="2200" dirty="0" err="1"/>
              <a:t>administración</a:t>
            </a:r>
            <a:r>
              <a:rPr lang="en-US" sz="2200" dirty="0"/>
              <a:t> de las </a:t>
            </a:r>
            <a:r>
              <a:rPr lang="en-US" sz="2200" dirty="0" err="1"/>
              <a:t>pruebas</a:t>
            </a:r>
            <a:r>
              <a:rPr lang="en-US" sz="2200" dirty="0"/>
              <a:t> </a:t>
            </a:r>
            <a:r>
              <a:rPr lang="en-US" sz="2200" dirty="0" err="1"/>
              <a:t>estandarizadas</a:t>
            </a:r>
            <a:r>
              <a:rPr lang="en-US" sz="2200" dirty="0" smtClean="0"/>
              <a:t>.</a:t>
            </a:r>
            <a:endParaRPr lang="en-US" sz="2000" dirty="0"/>
          </a:p>
        </p:txBody>
      </p:sp>
    </p:spTree>
    <p:extLst>
      <p:ext uri="{BB962C8B-B14F-4D97-AF65-F5344CB8AC3E}">
        <p14:creationId xmlns:p14="http://schemas.microsoft.com/office/powerpoint/2010/main" val="26235813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89" y="285509"/>
            <a:ext cx="8596668" cy="862940"/>
          </a:xfrm>
        </p:spPr>
        <p:txBody>
          <a:bodyPr>
            <a:normAutofit/>
          </a:bodyPr>
          <a:lstStyle/>
          <a:p>
            <a:r>
              <a:rPr lang="en-US" sz="3200" b="1" dirty="0" err="1">
                <a:solidFill>
                  <a:schemeClr val="bg1">
                    <a:lumMod val="50000"/>
                  </a:schemeClr>
                </a:solidFill>
              </a:rPr>
              <a:t>Crecimiento</a:t>
            </a:r>
            <a:r>
              <a:rPr lang="en-US" sz="3200" b="1" dirty="0">
                <a:solidFill>
                  <a:schemeClr val="bg1">
                    <a:lumMod val="50000"/>
                  </a:schemeClr>
                </a:solidFill>
              </a:rPr>
              <a:t> de los </a:t>
            </a:r>
            <a:r>
              <a:rPr lang="en-US" sz="3200" b="1" dirty="0" err="1">
                <a:solidFill>
                  <a:schemeClr val="bg1">
                    <a:lumMod val="50000"/>
                  </a:schemeClr>
                </a:solidFill>
              </a:rPr>
              <a:t>estudiantes</a:t>
            </a:r>
            <a:r>
              <a:rPr lang="en-US" sz="3200" b="1" dirty="0">
                <a:solidFill>
                  <a:schemeClr val="bg1">
                    <a:lumMod val="50000"/>
                  </a:schemeClr>
                </a:solidFill>
              </a:rPr>
              <a:t> (20%) </a:t>
            </a:r>
          </a:p>
        </p:txBody>
      </p:sp>
      <p:sp>
        <p:nvSpPr>
          <p:cNvPr id="3" name="Content Placeholder 2"/>
          <p:cNvSpPr>
            <a:spLocks noGrp="1"/>
          </p:cNvSpPr>
          <p:nvPr>
            <p:ph idx="1"/>
          </p:nvPr>
        </p:nvSpPr>
        <p:spPr>
          <a:xfrm>
            <a:off x="0" y="1484116"/>
            <a:ext cx="10833904" cy="4568822"/>
          </a:xfrm>
        </p:spPr>
        <p:txBody>
          <a:bodyPr>
            <a:normAutofit/>
          </a:bodyPr>
          <a:lstStyle/>
          <a:p>
            <a:pPr lvl="1">
              <a:lnSpc>
                <a:spcPct val="90000"/>
              </a:lnSpc>
            </a:pPr>
            <a:r>
              <a:rPr lang="en-US" sz="2400" dirty="0"/>
              <a:t>Los </a:t>
            </a:r>
            <a:r>
              <a:rPr lang="en-US" sz="2400" dirty="0" err="1"/>
              <a:t>directores</a:t>
            </a:r>
            <a:r>
              <a:rPr lang="en-US" sz="2400" dirty="0"/>
              <a:t> de </a:t>
            </a:r>
            <a:r>
              <a:rPr lang="en-US" sz="2400" dirty="0" err="1"/>
              <a:t>escuela</a:t>
            </a:r>
            <a:r>
              <a:rPr lang="en-US" sz="2400" dirty="0"/>
              <a:t> que </a:t>
            </a:r>
            <a:r>
              <a:rPr lang="en-US" sz="2400" dirty="0" err="1"/>
              <a:t>hayan</a:t>
            </a:r>
            <a:r>
              <a:rPr lang="en-US" sz="2400" dirty="0"/>
              <a:t> </a:t>
            </a:r>
            <a:r>
              <a:rPr lang="en-US" sz="2400" dirty="0" err="1"/>
              <a:t>trabajado</a:t>
            </a:r>
            <a:r>
              <a:rPr lang="en-US" sz="2400" dirty="0"/>
              <a:t> </a:t>
            </a:r>
            <a:r>
              <a:rPr lang="es-ES" sz="2400" dirty="0">
                <a:solidFill>
                  <a:srgbClr val="FF0000"/>
                </a:solidFill>
              </a:rPr>
              <a:t>menos de 7 meses </a:t>
            </a:r>
            <a:r>
              <a:rPr lang="en-US" sz="2400" dirty="0" err="1" smtClean="0"/>
              <a:t>cumplirán</a:t>
            </a:r>
            <a:r>
              <a:rPr lang="en-US" sz="2400" dirty="0" smtClean="0"/>
              <a:t> </a:t>
            </a:r>
            <a:r>
              <a:rPr lang="en-US" sz="2400" dirty="0"/>
              <a:t>con  el 80% de la </a:t>
            </a:r>
            <a:r>
              <a:rPr lang="en-US" sz="2400" dirty="0" err="1" smtClean="0"/>
              <a:t>evaluación</a:t>
            </a:r>
            <a:r>
              <a:rPr lang="en-US" sz="2400" dirty="0" smtClean="0"/>
              <a:t> </a:t>
            </a:r>
            <a:r>
              <a:rPr lang="en-US" sz="2400" dirty="0"/>
              <a:t>sumativa, </a:t>
            </a:r>
            <a:r>
              <a:rPr lang="en-US" sz="2400" dirty="0" err="1"/>
              <a:t>pero</a:t>
            </a:r>
            <a:r>
              <a:rPr lang="en-US" sz="2400" dirty="0"/>
              <a:t> no se le </a:t>
            </a:r>
            <a:r>
              <a:rPr lang="en-US" sz="2400" dirty="0" err="1"/>
              <a:t>adjudirá</a:t>
            </a:r>
            <a:r>
              <a:rPr lang="en-US" sz="2400" dirty="0"/>
              <a:t> el 20% del </a:t>
            </a:r>
            <a:r>
              <a:rPr lang="en-US" sz="2400" dirty="0" err="1"/>
              <a:t>crecimiento</a:t>
            </a:r>
            <a:r>
              <a:rPr lang="en-US" sz="2400" dirty="0"/>
              <a:t> del </a:t>
            </a:r>
            <a:r>
              <a:rPr lang="en-US" sz="2400" dirty="0" err="1"/>
              <a:t>estudiante</a:t>
            </a:r>
            <a:r>
              <a:rPr lang="en-US" sz="2400" dirty="0"/>
              <a:t>.</a:t>
            </a:r>
          </a:p>
          <a:p>
            <a:pPr lvl="1">
              <a:lnSpc>
                <a:spcPct val="90000"/>
              </a:lnSpc>
            </a:pPr>
            <a:endParaRPr lang="en-US" sz="2400" dirty="0"/>
          </a:p>
          <a:p>
            <a:pPr lvl="1">
              <a:lnSpc>
                <a:spcPct val="90000"/>
              </a:lnSpc>
            </a:pPr>
            <a:r>
              <a:rPr lang="en-US" sz="2400" dirty="0"/>
              <a:t>Si el </a:t>
            </a:r>
            <a:r>
              <a:rPr lang="en-US" sz="2400" dirty="0" err="1"/>
              <a:t>estudiante</a:t>
            </a:r>
            <a:r>
              <a:rPr lang="en-US" sz="2400" dirty="0"/>
              <a:t> se </a:t>
            </a:r>
            <a:r>
              <a:rPr lang="en-US" sz="2400" dirty="0" err="1"/>
              <a:t>mantiene</a:t>
            </a:r>
            <a:r>
              <a:rPr lang="en-US" sz="2400" dirty="0"/>
              <a:t> en el </a:t>
            </a:r>
            <a:r>
              <a:rPr lang="en-US" sz="2400" dirty="0" err="1"/>
              <a:t>nivel</a:t>
            </a:r>
            <a:r>
              <a:rPr lang="en-US" sz="2400" dirty="0"/>
              <a:t> de  </a:t>
            </a:r>
            <a:r>
              <a:rPr lang="en-US" sz="2400" dirty="0" err="1"/>
              <a:t>avanzado</a:t>
            </a:r>
            <a:r>
              <a:rPr lang="en-US" sz="2400" dirty="0"/>
              <a:t> alto  </a:t>
            </a:r>
            <a:r>
              <a:rPr lang="en-US" sz="2400" dirty="0" err="1"/>
              <a:t>durante</a:t>
            </a:r>
            <a:r>
              <a:rPr lang="en-US" sz="2400" dirty="0"/>
              <a:t> el </a:t>
            </a:r>
            <a:r>
              <a:rPr lang="en-US" sz="2400" dirty="0" err="1"/>
              <a:t>año</a:t>
            </a:r>
            <a:r>
              <a:rPr lang="en-US" sz="2400" dirty="0"/>
              <a:t> se le </a:t>
            </a:r>
            <a:r>
              <a:rPr lang="en-US" sz="2400" dirty="0" err="1"/>
              <a:t>aplicará</a:t>
            </a:r>
            <a:r>
              <a:rPr lang="en-US" sz="2400" dirty="0"/>
              <a:t> la </a:t>
            </a:r>
            <a:r>
              <a:rPr lang="en-US" sz="2400" dirty="0" err="1"/>
              <a:t>puntuación</a:t>
            </a:r>
            <a:r>
              <a:rPr lang="en-US" sz="2400" dirty="0"/>
              <a:t> </a:t>
            </a:r>
            <a:r>
              <a:rPr lang="en-US" sz="2400" dirty="0" err="1"/>
              <a:t>máxima</a:t>
            </a:r>
            <a:r>
              <a:rPr lang="en-US" sz="2400" dirty="0"/>
              <a:t> de la </a:t>
            </a:r>
            <a:r>
              <a:rPr lang="en-US" sz="2400" dirty="0" err="1"/>
              <a:t>tabla</a:t>
            </a:r>
            <a:r>
              <a:rPr lang="en-US" sz="2400" dirty="0"/>
              <a:t> de </a:t>
            </a:r>
            <a:r>
              <a:rPr lang="en-US" sz="2400" dirty="0" err="1"/>
              <a:t>valores</a:t>
            </a:r>
            <a:r>
              <a:rPr lang="en-US" sz="2400" dirty="0"/>
              <a:t> (6).</a:t>
            </a:r>
          </a:p>
          <a:p>
            <a:pPr lvl="1">
              <a:lnSpc>
                <a:spcPct val="90000"/>
              </a:lnSpc>
            </a:pPr>
            <a:endParaRPr lang="en-US" sz="2400" dirty="0"/>
          </a:p>
          <a:p>
            <a:pPr lvl="1">
              <a:lnSpc>
                <a:spcPct val="90000"/>
              </a:lnSpc>
            </a:pPr>
            <a:r>
              <a:rPr lang="en-US" sz="2400" dirty="0"/>
              <a:t>Se </a:t>
            </a:r>
            <a:r>
              <a:rPr lang="en-US" sz="2400" dirty="0" err="1"/>
              <a:t>aplicarán</a:t>
            </a:r>
            <a:r>
              <a:rPr lang="en-US" sz="2400" dirty="0"/>
              <a:t> </a:t>
            </a:r>
            <a:r>
              <a:rPr lang="en-US" sz="2400" dirty="0" err="1"/>
              <a:t>puntuaciones</a:t>
            </a:r>
            <a:r>
              <a:rPr lang="en-US" sz="2400" dirty="0"/>
              <a:t>  </a:t>
            </a:r>
            <a:r>
              <a:rPr lang="en-US" sz="2400" dirty="0" err="1"/>
              <a:t>diferentes</a:t>
            </a:r>
            <a:r>
              <a:rPr lang="en-US" sz="2400" dirty="0"/>
              <a:t> a </a:t>
            </a:r>
            <a:r>
              <a:rPr lang="en-US" sz="2400" dirty="0" err="1"/>
              <a:t>estudiantes</a:t>
            </a:r>
            <a:r>
              <a:rPr lang="en-US" sz="2400" dirty="0"/>
              <a:t> </a:t>
            </a:r>
            <a:r>
              <a:rPr lang="en-US" sz="2400" dirty="0" err="1"/>
              <a:t>proficientes</a:t>
            </a:r>
            <a:r>
              <a:rPr lang="en-US" sz="2400" dirty="0"/>
              <a:t> </a:t>
            </a:r>
            <a:r>
              <a:rPr lang="en-US" sz="2400" dirty="0" err="1"/>
              <a:t>basado</a:t>
            </a:r>
            <a:r>
              <a:rPr lang="en-US" sz="2400" dirty="0"/>
              <a:t> en los </a:t>
            </a:r>
            <a:r>
              <a:rPr lang="en-US" sz="2400" dirty="0" err="1"/>
              <a:t>niveles</a:t>
            </a:r>
            <a:r>
              <a:rPr lang="en-US" sz="2400" dirty="0"/>
              <a:t> de alto, </a:t>
            </a:r>
            <a:r>
              <a:rPr lang="en-US" sz="2400" dirty="0" err="1"/>
              <a:t>mediano</a:t>
            </a:r>
            <a:r>
              <a:rPr lang="en-US" sz="2400" dirty="0"/>
              <a:t> y </a:t>
            </a:r>
            <a:r>
              <a:rPr lang="en-US" sz="2400" dirty="0" err="1"/>
              <a:t>bajo</a:t>
            </a:r>
            <a:r>
              <a:rPr lang="en-US" sz="2400" dirty="0" smtClean="0"/>
              <a:t>.</a:t>
            </a:r>
          </a:p>
          <a:p>
            <a:pPr marL="411480" lvl="1" indent="0">
              <a:lnSpc>
                <a:spcPct val="90000"/>
              </a:lnSpc>
              <a:buNone/>
            </a:pPr>
            <a:endParaRPr lang="en-US" sz="2400" dirty="0"/>
          </a:p>
          <a:p>
            <a:pPr algn="just"/>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679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680" y="104172"/>
            <a:ext cx="8596668" cy="1320800"/>
          </a:xfrm>
        </p:spPr>
        <p:txBody>
          <a:bodyPr>
            <a:normAutofit/>
          </a:bodyPr>
          <a:lstStyle/>
          <a:p>
            <a:pPr algn="ctr"/>
            <a:r>
              <a:rPr lang="en-US" sz="3200" b="1" dirty="0" err="1">
                <a:solidFill>
                  <a:schemeClr val="bg1">
                    <a:lumMod val="50000"/>
                  </a:schemeClr>
                </a:solidFill>
              </a:rPr>
              <a:t>Indicadores</a:t>
            </a:r>
            <a:r>
              <a:rPr lang="en-US" sz="3200" b="1" dirty="0">
                <a:solidFill>
                  <a:schemeClr val="bg1">
                    <a:lumMod val="50000"/>
                  </a:schemeClr>
                </a:solidFill>
              </a:rPr>
              <a:t> de </a:t>
            </a:r>
            <a:r>
              <a:rPr lang="en-US" sz="3200" b="1" dirty="0" err="1">
                <a:solidFill>
                  <a:schemeClr val="bg1">
                    <a:lumMod val="50000"/>
                  </a:schemeClr>
                </a:solidFill>
              </a:rPr>
              <a:t>Crecimiento</a:t>
            </a:r>
            <a:r>
              <a:rPr lang="en-US" sz="3200" b="1" dirty="0">
                <a:solidFill>
                  <a:schemeClr val="bg1">
                    <a:lumMod val="50000"/>
                  </a:schemeClr>
                </a:solidFill>
              </a:rPr>
              <a:t> </a:t>
            </a:r>
          </a:p>
        </p:txBody>
      </p:sp>
      <p:graphicFrame>
        <p:nvGraphicFramePr>
          <p:cNvPr id="3" name="Content Placeholder 3"/>
          <p:cNvGraphicFramePr>
            <a:graphicFrameLocks/>
          </p:cNvGraphicFramePr>
          <p:nvPr>
            <p:extLst/>
          </p:nvPr>
        </p:nvGraphicFramePr>
        <p:xfrm>
          <a:off x="320510" y="1383644"/>
          <a:ext cx="9577635" cy="4640084"/>
        </p:xfrm>
        <a:graphic>
          <a:graphicData uri="http://schemas.openxmlformats.org/drawingml/2006/table">
            <a:tbl>
              <a:tblPr/>
              <a:tblGrid>
                <a:gridCol w="1301595"/>
                <a:gridCol w="827604"/>
                <a:gridCol w="827604"/>
                <a:gridCol w="827604"/>
                <a:gridCol w="827604"/>
                <a:gridCol w="827604"/>
                <a:gridCol w="827604"/>
                <a:gridCol w="827604"/>
                <a:gridCol w="827604"/>
                <a:gridCol w="827604"/>
                <a:gridCol w="827604"/>
              </a:tblGrid>
              <a:tr h="216827">
                <a:tc gridSpan="11">
                  <a:txBody>
                    <a:bodyPr/>
                    <a:lstStyle/>
                    <a:p>
                      <a:pPr algn="l" fontAlgn="t"/>
                      <a:r>
                        <a:rPr lang="en-US" sz="700" b="1" i="0" u="none" strike="noStrike" dirty="0">
                          <a:solidFill>
                            <a:srgbClr val="000000"/>
                          </a:solidFill>
                          <a:effectLst/>
                          <a:latin typeface="Arial"/>
                        </a:rPr>
                        <a:t> PPAA Transition Table - Growth Indicator Structure</a:t>
                      </a:r>
                    </a:p>
                  </a:txBody>
                  <a:tcPr marL="4849" marR="4849" marT="48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6827">
                <a:tc rowSpan="4">
                  <a:txBody>
                    <a:bodyPr/>
                    <a:lstStyle/>
                    <a:p>
                      <a:pPr algn="ctr" fontAlgn="ctr"/>
                      <a:r>
                        <a:rPr lang="en-US" sz="700" b="1" i="0" u="none" strike="noStrike">
                          <a:solidFill>
                            <a:srgbClr val="000000"/>
                          </a:solidFill>
                          <a:effectLst/>
                          <a:latin typeface="Arial"/>
                        </a:rPr>
                        <a:t>Year One</a:t>
                      </a:r>
                    </a:p>
                  </a:txBody>
                  <a:tcPr marL="4849" marR="4849" marT="48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gridSpan="10">
                  <a:txBody>
                    <a:bodyPr/>
                    <a:lstStyle/>
                    <a:p>
                      <a:pPr algn="ctr" fontAlgn="t"/>
                      <a:r>
                        <a:rPr lang="en-US" sz="700" b="1" i="0" u="none" strike="noStrike">
                          <a:solidFill>
                            <a:srgbClr val="000000"/>
                          </a:solidFill>
                          <a:effectLst/>
                          <a:latin typeface="Arial"/>
                        </a:rPr>
                        <a:t>Year Two</a:t>
                      </a:r>
                    </a:p>
                  </a:txBody>
                  <a:tcPr marL="4849" marR="4849" marT="484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153">
                <a:tc vMerge="1">
                  <a:txBody>
                    <a:bodyPr/>
                    <a:lstStyle/>
                    <a:p>
                      <a:endParaRPr lang="en-US"/>
                    </a:p>
                  </a:txBody>
                  <a:tcPr/>
                </a:tc>
                <a:tc>
                  <a:txBody>
                    <a:bodyPr/>
                    <a:lstStyle/>
                    <a:p>
                      <a:pPr algn="ctr" fontAlgn="t"/>
                      <a:r>
                        <a:rPr lang="en-US" sz="700" b="1" i="0" u="none" strike="noStrike">
                          <a:solidFill>
                            <a:srgbClr val="000000"/>
                          </a:solidFill>
                          <a:effectLst/>
                          <a:latin typeface="Arial"/>
                        </a:rPr>
                        <a:t>Low</a:t>
                      </a:r>
                    </a:p>
                  </a:txBody>
                  <a:tcPr marL="4849" marR="4849" marT="4849"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Mid</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Mid</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 </a:t>
                      </a:r>
                    </a:p>
                  </a:txBody>
                  <a:tcPr marL="4849" marR="4849" marT="4849"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8153">
                <a:tc vMerge="1">
                  <a:txBody>
                    <a:bodyPr/>
                    <a:lstStyle/>
                    <a:p>
                      <a:endParaRPr lang="en-US"/>
                    </a:p>
                  </a:txBody>
                  <a:tcPr/>
                </a:tc>
                <a:tc>
                  <a:txBody>
                    <a:bodyPr/>
                    <a:lstStyle/>
                    <a:p>
                      <a:pPr algn="ctr" fontAlgn="t"/>
                      <a:r>
                        <a:rPr lang="en-US" sz="700" b="1" i="0" u="none" strike="noStrike">
                          <a:solidFill>
                            <a:srgbClr val="000000"/>
                          </a:solidFill>
                          <a:effectLst/>
                          <a:latin typeface="Arial"/>
                        </a:rPr>
                        <a:t>Pre-Basic</a:t>
                      </a:r>
                    </a:p>
                  </a:txBody>
                  <a:tcPr marL="4849" marR="4849" marT="4849"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Pre-Basic</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49" marR="4849" marT="4849"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16827">
                <a:tc vMerge="1">
                  <a:txBody>
                    <a:bodyPr/>
                    <a:lstStyle/>
                    <a:p>
                      <a:endParaRPr lang="en-US"/>
                    </a:p>
                  </a:txBody>
                  <a:tcPr/>
                </a:tc>
                <a:tc>
                  <a:txBody>
                    <a:bodyPr/>
                    <a:lstStyle/>
                    <a:p>
                      <a:pPr algn="ctr" fontAlgn="t"/>
                      <a:r>
                        <a:rPr lang="en-US" sz="700" b="1" i="0" u="none" strike="noStrike">
                          <a:solidFill>
                            <a:srgbClr val="000000"/>
                          </a:solidFill>
                          <a:effectLst/>
                          <a:latin typeface="Arial"/>
                        </a:rPr>
                        <a:t>(1.1)</a:t>
                      </a:r>
                    </a:p>
                  </a:txBody>
                  <a:tcPr marL="4849" marR="4849" marT="4849"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(1.2)</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(2.1)</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(2.2)</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(2.3)</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(3.1)</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(3.2)</a:t>
                      </a:r>
                    </a:p>
                  </a:txBody>
                  <a:tcPr marL="4849" marR="4849" marT="4849"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(3.3)</a:t>
                      </a:r>
                    </a:p>
                  </a:txBody>
                  <a:tcPr marL="4849" marR="4849" marT="4849"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(4.1)</a:t>
                      </a:r>
                    </a:p>
                  </a:txBody>
                  <a:tcPr marL="4849" marR="4849" marT="4849"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(4.2)</a:t>
                      </a:r>
                    </a:p>
                  </a:txBody>
                  <a:tcPr marL="4849" marR="4849" marT="4849"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r>
              <a:tr h="416307">
                <a:tc>
                  <a:txBody>
                    <a:bodyPr/>
                    <a:lstStyle/>
                    <a:p>
                      <a:pPr algn="ctr" fontAlgn="ctr"/>
                      <a:r>
                        <a:rPr lang="en-US" sz="700" b="1" i="0" u="none" strike="noStrike">
                          <a:solidFill>
                            <a:srgbClr val="000000"/>
                          </a:solidFill>
                          <a:effectLst/>
                          <a:latin typeface="Arial"/>
                        </a:rPr>
                        <a:t>Low Pre- Basic (1.1)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355595">
                <a:tc>
                  <a:txBody>
                    <a:bodyPr/>
                    <a:lstStyle/>
                    <a:p>
                      <a:pPr algn="ctr" fontAlgn="ctr"/>
                      <a:r>
                        <a:rPr lang="en-US" sz="700" b="1" i="0" u="none" strike="noStrike">
                          <a:solidFill>
                            <a:srgbClr val="000000"/>
                          </a:solidFill>
                          <a:effectLst/>
                          <a:latin typeface="Arial"/>
                        </a:rPr>
                        <a:t>High Pre- Basic (1.2)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346922">
                <a:tc>
                  <a:txBody>
                    <a:bodyPr/>
                    <a:lstStyle/>
                    <a:p>
                      <a:pPr algn="ctr" fontAlgn="ctr"/>
                      <a:r>
                        <a:rPr lang="en-US" sz="700" b="1" i="0" u="none" strike="noStrike">
                          <a:solidFill>
                            <a:srgbClr val="000000"/>
                          </a:solidFill>
                          <a:effectLst/>
                          <a:latin typeface="Arial"/>
                        </a:rPr>
                        <a:t>Low Basic (2.1)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346922">
                <a:tc>
                  <a:txBody>
                    <a:bodyPr/>
                    <a:lstStyle/>
                    <a:p>
                      <a:pPr algn="ctr" fontAlgn="ctr"/>
                      <a:r>
                        <a:rPr lang="en-US" sz="700" b="1" i="0" u="none" strike="noStrike">
                          <a:solidFill>
                            <a:srgbClr val="000000"/>
                          </a:solidFill>
                          <a:effectLst/>
                          <a:latin typeface="Arial"/>
                        </a:rPr>
                        <a:t>Mid Basic (2.2)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355595">
                <a:tc>
                  <a:txBody>
                    <a:bodyPr/>
                    <a:lstStyle/>
                    <a:p>
                      <a:pPr algn="ctr" fontAlgn="ctr"/>
                      <a:r>
                        <a:rPr lang="en-US" sz="700" b="1" i="0" u="none" strike="noStrike">
                          <a:solidFill>
                            <a:srgbClr val="000000"/>
                          </a:solidFill>
                          <a:effectLst/>
                          <a:latin typeface="Arial"/>
                        </a:rPr>
                        <a:t>High Basic (2.3)</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600" b="0" i="0" u="none" strike="noStrike">
                          <a:solidFill>
                            <a:srgbClr val="FFFFFF"/>
                          </a:solidFill>
                          <a:effectLst/>
                          <a:latin typeface="Arial"/>
                        </a:rPr>
                        <a:t>Significantly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346922">
                <a:tc>
                  <a:txBody>
                    <a:bodyPr/>
                    <a:lstStyle/>
                    <a:p>
                      <a:pPr algn="ctr" fontAlgn="ctr"/>
                      <a:r>
                        <a:rPr lang="en-US" sz="700" b="1" i="0" u="none" strike="noStrike">
                          <a:solidFill>
                            <a:srgbClr val="000000"/>
                          </a:solidFill>
                          <a:effectLst/>
                          <a:latin typeface="Arial"/>
                        </a:rPr>
                        <a:t>Low Proficient (3.1)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346922">
                <a:tc>
                  <a:txBody>
                    <a:bodyPr/>
                    <a:lstStyle/>
                    <a:p>
                      <a:pPr algn="ctr" fontAlgn="ctr"/>
                      <a:r>
                        <a:rPr lang="en-US" sz="700" b="1" i="0" u="none" strike="noStrike">
                          <a:solidFill>
                            <a:srgbClr val="000000"/>
                          </a:solidFill>
                          <a:effectLst/>
                          <a:latin typeface="Arial"/>
                        </a:rPr>
                        <a:t>Mid Proficient (3.2)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355595">
                <a:tc>
                  <a:txBody>
                    <a:bodyPr/>
                    <a:lstStyle/>
                    <a:p>
                      <a:pPr algn="ctr" fontAlgn="ctr"/>
                      <a:r>
                        <a:rPr lang="en-US" sz="700" b="1" i="0" u="none" strike="noStrike">
                          <a:solidFill>
                            <a:srgbClr val="000000"/>
                          </a:solidFill>
                          <a:effectLst/>
                          <a:latin typeface="Arial"/>
                        </a:rPr>
                        <a:t>High Proficient (3.3)</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46922">
                <a:tc>
                  <a:txBody>
                    <a:bodyPr/>
                    <a:lstStyle/>
                    <a:p>
                      <a:pPr algn="ctr" fontAlgn="ctr"/>
                      <a:r>
                        <a:rPr lang="en-US" sz="700" b="1" i="0" u="none" strike="noStrike">
                          <a:solidFill>
                            <a:srgbClr val="000000"/>
                          </a:solidFill>
                          <a:effectLst/>
                          <a:latin typeface="Arial"/>
                        </a:rPr>
                        <a:t>Low Advanced (4.1)</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Maintained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000000"/>
                          </a:solidFill>
                          <a:effectLst/>
                          <a:latin typeface="Arial"/>
                        </a:rPr>
                        <a:t>Slightly Improved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r>
              <a:tr h="355595">
                <a:tc>
                  <a:txBody>
                    <a:bodyPr/>
                    <a:lstStyle/>
                    <a:p>
                      <a:pPr algn="ctr" fontAlgn="ctr"/>
                      <a:r>
                        <a:rPr lang="en-US" sz="700" b="1" i="0" u="none" strike="noStrike">
                          <a:solidFill>
                            <a:srgbClr val="000000"/>
                          </a:solidFill>
                          <a:effectLst/>
                          <a:latin typeface="Arial"/>
                        </a:rPr>
                        <a:t>High Advanced (4.2)</a:t>
                      </a:r>
                    </a:p>
                  </a:txBody>
                  <a:tcPr marL="4849" marR="4849" marT="4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Significantly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Regressed</a:t>
                      </a:r>
                    </a:p>
                  </a:txBody>
                  <a:tcPr marL="4849" marR="4849" marT="484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a:solidFill>
                            <a:srgbClr val="000000"/>
                          </a:solidFill>
                          <a:effectLst/>
                          <a:latin typeface="Arial"/>
                        </a:rPr>
                        <a:t>Slightly Regressed</a:t>
                      </a:r>
                    </a:p>
                  </a:txBody>
                  <a:tcPr marL="4849" marR="4849" marT="484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solidFill>
                            <a:srgbClr val="000000"/>
                          </a:solidFill>
                          <a:effectLst/>
                          <a:latin typeface="Arial"/>
                        </a:rPr>
                        <a:t>Maintained</a:t>
                      </a:r>
                    </a:p>
                  </a:txBody>
                  <a:tcPr marL="4849" marR="4849" marT="4849"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327473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err="1">
                <a:solidFill>
                  <a:schemeClr val="bg1">
                    <a:lumMod val="50000"/>
                  </a:schemeClr>
                </a:solidFill>
              </a:rPr>
              <a:t>Tabla</a:t>
            </a:r>
            <a:r>
              <a:rPr lang="en-US" sz="3200" b="1" dirty="0">
                <a:solidFill>
                  <a:schemeClr val="bg1">
                    <a:lumMod val="50000"/>
                  </a:schemeClr>
                </a:solidFill>
              </a:rPr>
              <a:t> de </a:t>
            </a:r>
            <a:r>
              <a:rPr lang="en-US" sz="3200" b="1" dirty="0" err="1">
                <a:solidFill>
                  <a:schemeClr val="bg1">
                    <a:lumMod val="50000"/>
                  </a:schemeClr>
                </a:solidFill>
              </a:rPr>
              <a:t>Valores</a:t>
            </a:r>
            <a:endParaRPr lang="en-US" sz="3200" b="1" dirty="0">
              <a:solidFill>
                <a:schemeClr val="bg1">
                  <a:lumMod val="50000"/>
                </a:schemeClr>
              </a:solidFill>
            </a:endParaRPr>
          </a:p>
        </p:txBody>
      </p:sp>
      <p:graphicFrame>
        <p:nvGraphicFramePr>
          <p:cNvPr id="3" name="Content Placeholder 3"/>
          <p:cNvGraphicFramePr>
            <a:graphicFrameLocks/>
          </p:cNvGraphicFramePr>
          <p:nvPr>
            <p:extLst/>
          </p:nvPr>
        </p:nvGraphicFramePr>
        <p:xfrm>
          <a:off x="263957" y="1376314"/>
          <a:ext cx="9568199" cy="4477737"/>
        </p:xfrm>
        <a:graphic>
          <a:graphicData uri="http://schemas.openxmlformats.org/drawingml/2006/table">
            <a:tbl>
              <a:tblPr/>
              <a:tblGrid>
                <a:gridCol w="1310609"/>
                <a:gridCol w="825759"/>
                <a:gridCol w="825759"/>
                <a:gridCol w="825759"/>
                <a:gridCol w="825759"/>
                <a:gridCol w="825759"/>
                <a:gridCol w="825759"/>
                <a:gridCol w="825759"/>
                <a:gridCol w="825759"/>
                <a:gridCol w="825759"/>
                <a:gridCol w="825759"/>
              </a:tblGrid>
              <a:tr h="203819">
                <a:tc gridSpan="11">
                  <a:txBody>
                    <a:bodyPr/>
                    <a:lstStyle/>
                    <a:p>
                      <a:pPr algn="l" fontAlgn="t"/>
                      <a:r>
                        <a:rPr lang="en-US" sz="700" b="1" i="0" u="none" strike="noStrike" dirty="0">
                          <a:solidFill>
                            <a:srgbClr val="000000"/>
                          </a:solidFill>
                          <a:effectLst/>
                          <a:latin typeface="Arial"/>
                        </a:rPr>
                        <a:t> PPAA Transition Table  - Value Point Structure </a:t>
                      </a:r>
                    </a:p>
                  </a:txBody>
                  <a:tcPr marL="4887" marR="4887" marT="4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361">
                <a:tc rowSpan="4">
                  <a:txBody>
                    <a:bodyPr/>
                    <a:lstStyle/>
                    <a:p>
                      <a:pPr algn="ctr" fontAlgn="ctr"/>
                      <a:r>
                        <a:rPr lang="en-US" sz="700" b="1" i="0" u="none" strike="noStrike" dirty="0">
                          <a:solidFill>
                            <a:srgbClr val="000000"/>
                          </a:solidFill>
                          <a:effectLst/>
                          <a:latin typeface="Arial"/>
                        </a:rPr>
                        <a:t>Year One</a:t>
                      </a:r>
                    </a:p>
                  </a:txBody>
                  <a:tcPr marL="4887" marR="4887" marT="488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gridSpan="10">
                  <a:txBody>
                    <a:bodyPr/>
                    <a:lstStyle/>
                    <a:p>
                      <a:pPr algn="ctr" fontAlgn="t"/>
                      <a:r>
                        <a:rPr lang="en-US" sz="600" b="1" i="0" u="none" strike="noStrike">
                          <a:solidFill>
                            <a:srgbClr val="000000"/>
                          </a:solidFill>
                          <a:effectLst/>
                          <a:latin typeface="Arial"/>
                        </a:rPr>
                        <a:t>Year Two</a:t>
                      </a:r>
                    </a:p>
                  </a:txBody>
                  <a:tcPr marL="4887" marR="4887" marT="488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666">
                <a:tc vMerge="1">
                  <a:txBody>
                    <a:bodyPr/>
                    <a:lstStyle/>
                    <a:p>
                      <a:endParaRPr lang="en-US"/>
                    </a:p>
                  </a:txBody>
                  <a:tcPr/>
                </a:tc>
                <a:tc>
                  <a:txBody>
                    <a:bodyPr/>
                    <a:lstStyle/>
                    <a:p>
                      <a:pPr algn="ctr" fontAlgn="t"/>
                      <a:r>
                        <a:rPr lang="en-US" sz="700" b="1" i="0" u="none" strike="noStrike">
                          <a:solidFill>
                            <a:srgbClr val="000000"/>
                          </a:solidFill>
                          <a:effectLst/>
                          <a:latin typeface="Arial"/>
                        </a:rPr>
                        <a:t>Low</a:t>
                      </a:r>
                    </a:p>
                  </a:txBody>
                  <a:tcPr marL="4887" marR="4887" marT="4887"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dirty="0">
                          <a:solidFill>
                            <a:srgbClr val="000000"/>
                          </a:solidFill>
                          <a:effectLst/>
                          <a:latin typeface="Arial"/>
                        </a:rPr>
                        <a:t>Mid</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Mid</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Low</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US" sz="700" b="1" i="0" u="none" strike="noStrike">
                          <a:solidFill>
                            <a:srgbClr val="000000"/>
                          </a:solidFill>
                          <a:effectLst/>
                          <a:latin typeface="Arial"/>
                        </a:rPr>
                        <a:t>High </a:t>
                      </a:r>
                    </a:p>
                  </a:txBody>
                  <a:tcPr marL="4887" marR="4887" marT="4887"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95666">
                <a:tc vMerge="1">
                  <a:txBody>
                    <a:bodyPr/>
                    <a:lstStyle/>
                    <a:p>
                      <a:endParaRPr lang="en-US"/>
                    </a:p>
                  </a:txBody>
                  <a:tcPr/>
                </a:tc>
                <a:tc>
                  <a:txBody>
                    <a:bodyPr/>
                    <a:lstStyle/>
                    <a:p>
                      <a:pPr algn="ctr" fontAlgn="t"/>
                      <a:r>
                        <a:rPr lang="en-US" sz="700" b="1" i="0" u="none" strike="noStrike">
                          <a:solidFill>
                            <a:srgbClr val="000000"/>
                          </a:solidFill>
                          <a:effectLst/>
                          <a:latin typeface="Arial"/>
                        </a:rPr>
                        <a:t>Pre-Basic</a:t>
                      </a:r>
                    </a:p>
                  </a:txBody>
                  <a:tcPr marL="4887" marR="4887" marT="4887"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Pre-Basic</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Basic</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Proficient</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t"/>
                      <a:r>
                        <a:rPr lang="en-US" sz="700" b="1" i="0" u="none" strike="noStrike">
                          <a:solidFill>
                            <a:srgbClr val="000000"/>
                          </a:solidFill>
                          <a:effectLst/>
                          <a:latin typeface="Arial"/>
                        </a:rPr>
                        <a:t>Advanced</a:t>
                      </a:r>
                    </a:p>
                  </a:txBody>
                  <a:tcPr marL="4887" marR="4887" marT="4887"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03819">
                <a:tc vMerge="1">
                  <a:txBody>
                    <a:bodyPr/>
                    <a:lstStyle/>
                    <a:p>
                      <a:endParaRPr lang="en-US"/>
                    </a:p>
                  </a:txBody>
                  <a:tcPr/>
                </a:tc>
                <a:tc>
                  <a:txBody>
                    <a:bodyPr/>
                    <a:lstStyle/>
                    <a:p>
                      <a:pPr algn="ctr" fontAlgn="t"/>
                      <a:r>
                        <a:rPr lang="en-US" sz="700" b="1" i="0" u="none" strike="noStrike">
                          <a:solidFill>
                            <a:srgbClr val="000000"/>
                          </a:solidFill>
                          <a:effectLst/>
                          <a:latin typeface="Arial"/>
                        </a:rPr>
                        <a:t>(1.1)</a:t>
                      </a:r>
                    </a:p>
                  </a:txBody>
                  <a:tcPr marL="4887" marR="4887" marT="4887"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(1.2)</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(2.1)</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(2.2)</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(2.3)</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(3.1)</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(3.2)</a:t>
                      </a:r>
                    </a:p>
                  </a:txBody>
                  <a:tcPr marL="4887" marR="4887" marT="4887"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(3.3)</a:t>
                      </a:r>
                    </a:p>
                  </a:txBody>
                  <a:tcPr marL="4887" marR="4887" marT="4887" marB="0">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(4.1)</a:t>
                      </a:r>
                    </a:p>
                  </a:txBody>
                  <a:tcPr marL="4887" marR="4887" marT="4887" marB="0">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700" b="1" i="0" u="none" strike="noStrike">
                          <a:solidFill>
                            <a:srgbClr val="000000"/>
                          </a:solidFill>
                          <a:effectLst/>
                          <a:latin typeface="Arial"/>
                        </a:rPr>
                        <a:t>(4.2)</a:t>
                      </a:r>
                    </a:p>
                  </a:txBody>
                  <a:tcPr marL="4887" marR="4887" marT="4887"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r>
              <a:tr h="190774">
                <a:tc>
                  <a:txBody>
                    <a:bodyPr/>
                    <a:lstStyle/>
                    <a:p>
                      <a:pPr algn="ctr" fontAlgn="ctr"/>
                      <a:r>
                        <a:rPr lang="en-US" sz="700" b="1" i="0" u="none" strike="noStrike">
                          <a:solidFill>
                            <a:srgbClr val="000000"/>
                          </a:solidFill>
                          <a:effectLst/>
                          <a:latin typeface="Arial"/>
                        </a:rPr>
                        <a:t>Low Pre- Basic (1.1)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1</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2</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203819">
                <a:tc>
                  <a:txBody>
                    <a:bodyPr/>
                    <a:lstStyle/>
                    <a:p>
                      <a:pPr algn="ctr" fontAlgn="ctr"/>
                      <a:r>
                        <a:rPr lang="en-US" sz="700" b="1" i="0" u="none" strike="noStrike">
                          <a:solidFill>
                            <a:srgbClr val="000000"/>
                          </a:solidFill>
                          <a:effectLst/>
                          <a:latin typeface="Arial"/>
                        </a:rPr>
                        <a:t>High Pre- Basic (1.2)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2</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195666">
                <a:tc>
                  <a:txBody>
                    <a:bodyPr/>
                    <a:lstStyle/>
                    <a:p>
                      <a:pPr algn="ctr" fontAlgn="ctr"/>
                      <a:r>
                        <a:rPr lang="en-US" sz="700" b="1" i="0" u="none" strike="noStrike">
                          <a:solidFill>
                            <a:srgbClr val="000000"/>
                          </a:solidFill>
                          <a:effectLst/>
                          <a:latin typeface="Arial"/>
                        </a:rPr>
                        <a:t>Low Basic (2.1)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195666">
                <a:tc>
                  <a:txBody>
                    <a:bodyPr/>
                    <a:lstStyle/>
                    <a:p>
                      <a:pPr algn="ctr" fontAlgn="ctr"/>
                      <a:r>
                        <a:rPr lang="en-US" sz="700" b="1" i="0" u="none" strike="noStrike">
                          <a:solidFill>
                            <a:srgbClr val="000000"/>
                          </a:solidFill>
                          <a:effectLst/>
                          <a:latin typeface="Arial"/>
                        </a:rPr>
                        <a:t>Mid Basic (2.2)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2</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FF"/>
                    </a:solidFill>
                  </a:tcPr>
                </a:tc>
              </a:tr>
              <a:tr h="203819">
                <a:tc>
                  <a:txBody>
                    <a:bodyPr/>
                    <a:lstStyle/>
                    <a:p>
                      <a:pPr algn="ctr" fontAlgn="ctr"/>
                      <a:r>
                        <a:rPr lang="en-US" sz="700" b="1" i="0" u="none" strike="noStrike">
                          <a:solidFill>
                            <a:srgbClr val="000000"/>
                          </a:solidFill>
                          <a:effectLst/>
                          <a:latin typeface="Arial"/>
                        </a:rPr>
                        <a:t>High Basic (2.3)</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2</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b"/>
                      <a:r>
                        <a:rPr lang="en-US" sz="600" b="1" i="0" u="none" strike="noStrike">
                          <a:solidFill>
                            <a:srgbClr val="FFFFFF"/>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195666">
                <a:tc>
                  <a:txBody>
                    <a:bodyPr/>
                    <a:lstStyle/>
                    <a:p>
                      <a:pPr algn="ctr" fontAlgn="ctr"/>
                      <a:r>
                        <a:rPr lang="en-US" sz="700" b="1" i="0" u="none" strike="noStrike">
                          <a:solidFill>
                            <a:srgbClr val="000000"/>
                          </a:solidFill>
                          <a:effectLst/>
                          <a:latin typeface="Arial"/>
                        </a:rPr>
                        <a:t>Low Proficient (3.1)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2</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186124">
                <a:tc>
                  <a:txBody>
                    <a:bodyPr/>
                    <a:lstStyle/>
                    <a:p>
                      <a:pPr algn="ctr" fontAlgn="ctr"/>
                      <a:r>
                        <a:rPr lang="en-US" sz="700" b="1" i="0" u="none" strike="noStrike">
                          <a:solidFill>
                            <a:srgbClr val="000000"/>
                          </a:solidFill>
                          <a:effectLst/>
                          <a:latin typeface="Arial"/>
                        </a:rPr>
                        <a:t>Mid Proficient (3.2)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4</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CCFF"/>
                    </a:solidFill>
                  </a:tcPr>
                </a:tc>
              </a:tr>
              <a:tr h="203819">
                <a:tc>
                  <a:txBody>
                    <a:bodyPr/>
                    <a:lstStyle/>
                    <a:p>
                      <a:pPr algn="ctr" fontAlgn="ctr"/>
                      <a:r>
                        <a:rPr lang="en-US" sz="700" b="1" i="0" u="none" strike="noStrike">
                          <a:solidFill>
                            <a:srgbClr val="000000"/>
                          </a:solidFill>
                          <a:effectLst/>
                          <a:latin typeface="Arial"/>
                        </a:rPr>
                        <a:t>High Proficient (3.3)</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3</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5</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95666">
                <a:tc>
                  <a:txBody>
                    <a:bodyPr/>
                    <a:lstStyle/>
                    <a:p>
                      <a:pPr algn="ctr" fontAlgn="ctr"/>
                      <a:r>
                        <a:rPr lang="en-US" sz="700" b="1" i="0" u="none" strike="noStrike">
                          <a:solidFill>
                            <a:srgbClr val="000000"/>
                          </a:solidFill>
                          <a:effectLst/>
                          <a:latin typeface="Arial"/>
                        </a:rPr>
                        <a:t>Low Advanced (4.1)</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3</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r>
              <a:tr h="203819">
                <a:tc>
                  <a:txBody>
                    <a:bodyPr/>
                    <a:lstStyle/>
                    <a:p>
                      <a:pPr algn="ctr" fontAlgn="ctr"/>
                      <a:r>
                        <a:rPr lang="en-US" sz="700" b="1" i="0" u="none" strike="noStrike">
                          <a:solidFill>
                            <a:srgbClr val="000000"/>
                          </a:solidFill>
                          <a:effectLst/>
                          <a:latin typeface="Arial"/>
                        </a:rPr>
                        <a:t>High Advanced (4.2)</a:t>
                      </a:r>
                    </a:p>
                  </a:txBody>
                  <a:tcPr marL="4887" marR="4887" marT="4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a:rPr>
                        <a:t>0</a:t>
                      </a:r>
                    </a:p>
                  </a:txBody>
                  <a:tcPr marL="4887" marR="4887" marT="488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600" b="1" i="0" u="none" strike="noStrike">
                          <a:solidFill>
                            <a:srgbClr val="000000"/>
                          </a:solidFill>
                          <a:effectLst/>
                          <a:latin typeface="Arial"/>
                        </a:rPr>
                        <a:t>0</a:t>
                      </a:r>
                    </a:p>
                  </a:txBody>
                  <a:tcPr marL="4887" marR="4887" marT="4887"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0</a:t>
                      </a:r>
                    </a:p>
                  </a:txBody>
                  <a:tcPr marL="4887" marR="4887" marT="4887"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1" i="0" u="none" strike="noStrike">
                          <a:solidFill>
                            <a:srgbClr val="000000"/>
                          </a:solidFill>
                          <a:effectLst/>
                          <a:latin typeface="Arial"/>
                        </a:rPr>
                        <a:t>6</a:t>
                      </a:r>
                    </a:p>
                  </a:txBody>
                  <a:tcPr marL="4887" marR="4887" marT="488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63056">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w="12700" cap="flat" cmpd="sng" algn="ctr">
                      <a:solidFill>
                        <a:srgbClr val="000000"/>
                      </a:solidFill>
                      <a:prstDash val="solid"/>
                      <a:round/>
                      <a:headEnd type="none" w="med" len="med"/>
                      <a:tailEnd type="none" w="med" len="med"/>
                    </a:lnT>
                    <a:lnB>
                      <a:noFill/>
                    </a:lnB>
                  </a:tcPr>
                </a:tc>
              </a:tr>
              <a:tr h="163056">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Significantly Regressed</a:t>
                      </a:r>
                    </a:p>
                  </a:txBody>
                  <a:tcPr marL="4887" marR="4887" marT="4887" marB="0" anchor="b">
                    <a:lnL>
                      <a:noFill/>
                    </a:lnL>
                    <a:lnR>
                      <a:noFill/>
                    </a:lnR>
                    <a:lnT>
                      <a:noFill/>
                    </a:lnT>
                    <a:lnB>
                      <a:noFill/>
                    </a:lnB>
                    <a:solidFill>
                      <a:srgbClr val="FF0000"/>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Regressed</a:t>
                      </a:r>
                    </a:p>
                  </a:txBody>
                  <a:tcPr marL="4887" marR="4887" marT="4887" marB="0" anchor="b">
                    <a:lnL>
                      <a:noFill/>
                    </a:lnL>
                    <a:lnR>
                      <a:noFill/>
                    </a:lnR>
                    <a:lnT>
                      <a:noFill/>
                    </a:lnT>
                    <a:lnB>
                      <a:noFill/>
                    </a:lnB>
                    <a:solidFill>
                      <a:srgbClr val="FF9900"/>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Slightly Regressed</a:t>
                      </a:r>
                    </a:p>
                  </a:txBody>
                  <a:tcPr marL="4887" marR="4887" marT="4887" marB="0" anchor="b">
                    <a:lnL>
                      <a:noFill/>
                    </a:lnL>
                    <a:lnR>
                      <a:noFill/>
                    </a:lnR>
                    <a:lnT>
                      <a:noFill/>
                    </a:lnT>
                    <a:lnB>
                      <a:noFill/>
                    </a:lnB>
                    <a:solidFill>
                      <a:srgbClr val="FFFF99"/>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Maintained</a:t>
                      </a: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Slightly Improved</a:t>
                      </a:r>
                    </a:p>
                  </a:txBody>
                  <a:tcPr marL="4887" marR="4887" marT="4887" marB="0" anchor="b">
                    <a:lnL>
                      <a:noFill/>
                    </a:lnL>
                    <a:lnR>
                      <a:noFill/>
                    </a:lnR>
                    <a:lnT>
                      <a:noFill/>
                    </a:lnT>
                    <a:lnB>
                      <a:noFill/>
                    </a:lnB>
                    <a:solidFill>
                      <a:srgbClr val="CCFFFF"/>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000000"/>
                          </a:solidFill>
                          <a:effectLst/>
                          <a:latin typeface="Arial"/>
                        </a:rPr>
                        <a:t>Improved</a:t>
                      </a:r>
                    </a:p>
                  </a:txBody>
                  <a:tcPr marL="4887" marR="4887" marT="4887" marB="0" anchor="b">
                    <a:lnL>
                      <a:noFill/>
                    </a:lnL>
                    <a:lnR>
                      <a:noFill/>
                    </a:lnR>
                    <a:lnT>
                      <a:noFill/>
                    </a:lnT>
                    <a:lnB>
                      <a:noFill/>
                    </a:lnB>
                    <a:solidFill>
                      <a:srgbClr val="00CCFF"/>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r>
              <a:tr h="171208">
                <a:tc>
                  <a:txBody>
                    <a:bodyPr/>
                    <a:lstStyle/>
                    <a:p>
                      <a:pPr algn="ctr" fontAlgn="b"/>
                      <a:r>
                        <a:rPr lang="en-US" sz="600" b="0" i="0" u="none" strike="noStrike">
                          <a:solidFill>
                            <a:srgbClr val="FFFFFF"/>
                          </a:solidFill>
                          <a:effectLst/>
                          <a:latin typeface="Arial"/>
                        </a:rPr>
                        <a:t>Significantly Improved</a:t>
                      </a:r>
                    </a:p>
                  </a:txBody>
                  <a:tcPr marL="4887" marR="4887" marT="4887" marB="0" anchor="b">
                    <a:lnL>
                      <a:noFill/>
                    </a:lnL>
                    <a:lnR>
                      <a:noFill/>
                    </a:lnR>
                    <a:lnT>
                      <a:noFill/>
                    </a:lnT>
                    <a:lnB>
                      <a:noFill/>
                    </a:lnB>
                    <a:solidFill>
                      <a:srgbClr val="0000FF"/>
                    </a:solidFill>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4887" marR="4887" marT="4887"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4887" marR="4887" marT="4887" marB="0" anchor="b">
                    <a:lnL>
                      <a:noFill/>
                    </a:lnL>
                    <a:lnR>
                      <a:noFill/>
                    </a:lnR>
                    <a:lnT>
                      <a:noFill/>
                    </a:lnT>
                    <a:lnB>
                      <a:noFill/>
                    </a:lnB>
                  </a:tcPr>
                </a:tc>
              </a:tr>
            </a:tbl>
          </a:graphicData>
        </a:graphic>
      </p:graphicFrame>
    </p:spTree>
    <p:extLst>
      <p:ext uri="{BB962C8B-B14F-4D97-AF65-F5344CB8AC3E}">
        <p14:creationId xmlns:p14="http://schemas.microsoft.com/office/powerpoint/2010/main" val="28095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76200"/>
            <a:ext cx="8128000" cy="662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5919"/>
            <a:ext cx="11297264" cy="1143000"/>
          </a:xfrm>
        </p:spPr>
        <p:txBody>
          <a:bodyPr/>
          <a:lstStyle/>
          <a:p>
            <a:pPr algn="ctr"/>
            <a:r>
              <a:rPr lang="es-ES" sz="4000" b="1" dirty="0">
                <a:solidFill>
                  <a:schemeClr val="bg1">
                    <a:lumMod val="50000"/>
                  </a:schemeClr>
                </a:solidFill>
              </a:rPr>
              <a:t>Niveles Ejecución para </a:t>
            </a:r>
            <a:r>
              <a:rPr lang="es-ES" sz="4000" b="1" dirty="0" smtClean="0">
                <a:solidFill>
                  <a:schemeClr val="bg1">
                    <a:lumMod val="50000"/>
                  </a:schemeClr>
                </a:solidFill>
              </a:rPr>
              <a:t>Director de Escuela</a:t>
            </a:r>
            <a:endParaRPr lang="en-US" sz="4000" b="1" dirty="0">
              <a:solidFill>
                <a:schemeClr val="bg1">
                  <a:lumMod val="50000"/>
                </a:schemeClr>
              </a:solidFill>
            </a:endParaRPr>
          </a:p>
        </p:txBody>
      </p:sp>
      <p:sp>
        <p:nvSpPr>
          <p:cNvPr id="3" name="Rectangle 2"/>
          <p:cNvSpPr/>
          <p:nvPr/>
        </p:nvSpPr>
        <p:spPr>
          <a:xfrm>
            <a:off x="7971781" y="4891482"/>
            <a:ext cx="2240280" cy="117348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ectangle 7"/>
          <p:cNvSpPr/>
          <p:nvPr/>
        </p:nvSpPr>
        <p:spPr>
          <a:xfrm>
            <a:off x="5648633" y="3748482"/>
            <a:ext cx="2202180" cy="1143000"/>
          </a:xfrm>
          <a:prstGeom prst="rect">
            <a:avLst/>
          </a:prstGeom>
          <a:solidFill>
            <a:srgbClr val="FFFBE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R"/>
          </a:p>
        </p:txBody>
      </p:sp>
      <p:sp>
        <p:nvSpPr>
          <p:cNvPr id="11" name="Rectangle 10"/>
          <p:cNvSpPr/>
          <p:nvPr/>
        </p:nvSpPr>
        <p:spPr>
          <a:xfrm>
            <a:off x="3469313" y="2445038"/>
            <a:ext cx="2179320" cy="11734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R"/>
          </a:p>
        </p:txBody>
      </p:sp>
      <p:sp>
        <p:nvSpPr>
          <p:cNvPr id="12" name="Rectangle 11"/>
          <p:cNvSpPr/>
          <p:nvPr/>
        </p:nvSpPr>
        <p:spPr>
          <a:xfrm>
            <a:off x="1176328" y="1368012"/>
            <a:ext cx="2201718" cy="10820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R"/>
          </a:p>
        </p:txBody>
      </p:sp>
      <p:sp>
        <p:nvSpPr>
          <p:cNvPr id="13" name="TextBox 12"/>
          <p:cNvSpPr txBox="1"/>
          <p:nvPr/>
        </p:nvSpPr>
        <p:spPr>
          <a:xfrm>
            <a:off x="1220957" y="1608787"/>
            <a:ext cx="2112459" cy="461665"/>
          </a:xfrm>
          <a:prstGeom prst="rect">
            <a:avLst/>
          </a:prstGeom>
          <a:noFill/>
        </p:spPr>
        <p:txBody>
          <a:bodyPr wrap="square" rtlCol="0">
            <a:spAutoFit/>
          </a:bodyPr>
          <a:lstStyle/>
          <a:p>
            <a:pPr algn="ctr"/>
            <a:r>
              <a:rPr lang="en-US" sz="2400" b="1" dirty="0" err="1" smtClean="0"/>
              <a:t>Ejemplar</a:t>
            </a:r>
            <a:endParaRPr lang="en-US" sz="2400" b="1" dirty="0" smtClean="0"/>
          </a:p>
        </p:txBody>
      </p:sp>
      <p:sp>
        <p:nvSpPr>
          <p:cNvPr id="14" name="TextBox 13"/>
          <p:cNvSpPr txBox="1"/>
          <p:nvPr/>
        </p:nvSpPr>
        <p:spPr>
          <a:xfrm>
            <a:off x="3537893" y="2741488"/>
            <a:ext cx="2042160" cy="461665"/>
          </a:xfrm>
          <a:prstGeom prst="rect">
            <a:avLst/>
          </a:prstGeom>
          <a:noFill/>
        </p:spPr>
        <p:txBody>
          <a:bodyPr wrap="square" rtlCol="0">
            <a:spAutoFit/>
          </a:bodyPr>
          <a:lstStyle/>
          <a:p>
            <a:pPr algn="ctr"/>
            <a:r>
              <a:rPr lang="en-US" sz="2400" b="1" dirty="0" err="1" smtClean="0"/>
              <a:t>Competente</a:t>
            </a:r>
            <a:endParaRPr lang="en-US" sz="2400" b="1" dirty="0" smtClean="0"/>
          </a:p>
        </p:txBody>
      </p:sp>
      <p:sp>
        <p:nvSpPr>
          <p:cNvPr id="15" name="TextBox 14"/>
          <p:cNvSpPr txBox="1"/>
          <p:nvPr/>
        </p:nvSpPr>
        <p:spPr>
          <a:xfrm>
            <a:off x="5800758" y="4089149"/>
            <a:ext cx="1897930" cy="461665"/>
          </a:xfrm>
          <a:prstGeom prst="rect">
            <a:avLst/>
          </a:prstGeom>
          <a:noFill/>
        </p:spPr>
        <p:txBody>
          <a:bodyPr wrap="square" rtlCol="0">
            <a:spAutoFit/>
          </a:bodyPr>
          <a:lstStyle/>
          <a:p>
            <a:pPr algn="ctr"/>
            <a:r>
              <a:rPr lang="en-US" sz="2400" b="1" dirty="0" err="1" smtClean="0"/>
              <a:t>Mínimo</a:t>
            </a:r>
            <a:endParaRPr lang="en-US" sz="2400" b="1" dirty="0" smtClean="0"/>
          </a:p>
        </p:txBody>
      </p:sp>
      <p:sp>
        <p:nvSpPr>
          <p:cNvPr id="16" name="TextBox 15"/>
          <p:cNvSpPr txBox="1"/>
          <p:nvPr/>
        </p:nvSpPr>
        <p:spPr>
          <a:xfrm>
            <a:off x="7971781" y="5247389"/>
            <a:ext cx="2240280" cy="461665"/>
          </a:xfrm>
          <a:prstGeom prst="rect">
            <a:avLst/>
          </a:prstGeom>
          <a:noFill/>
        </p:spPr>
        <p:txBody>
          <a:bodyPr wrap="square" rtlCol="0">
            <a:spAutoFit/>
          </a:bodyPr>
          <a:lstStyle/>
          <a:p>
            <a:pPr algn="ctr"/>
            <a:r>
              <a:rPr lang="en-US" sz="2400" b="1" dirty="0" err="1" smtClean="0"/>
              <a:t>Inadecuado</a:t>
            </a:r>
            <a:endParaRPr lang="en-US" sz="2400" b="1" dirty="0" smtClean="0"/>
          </a:p>
        </p:txBody>
      </p:sp>
    </p:spTree>
    <p:extLst>
      <p:ext uri="{BB962C8B-B14F-4D97-AF65-F5344CB8AC3E}">
        <p14:creationId xmlns:p14="http://schemas.microsoft.com/office/powerpoint/2010/main" val="3478525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524000" y="-857250"/>
            <a:ext cx="15240000" cy="8572500"/>
          </a:xfrm>
          <a:prstGeom prst="rect">
            <a:avLst/>
          </a:prstGeom>
        </p:spPr>
      </p:pic>
      <p:sp>
        <p:nvSpPr>
          <p:cNvPr id="20" name="TextBox 19"/>
          <p:cNvSpPr txBox="1"/>
          <p:nvPr/>
        </p:nvSpPr>
        <p:spPr>
          <a:xfrm>
            <a:off x="463138" y="130629"/>
            <a:ext cx="1531917" cy="369332"/>
          </a:xfrm>
          <a:prstGeom prst="rect">
            <a:avLst/>
          </a:prstGeom>
          <a:noFill/>
        </p:spPr>
        <p:txBody>
          <a:bodyPr wrap="square" rtlCol="0">
            <a:spAutoFit/>
          </a:bodyPr>
          <a:lstStyle/>
          <a:p>
            <a:r>
              <a:rPr lang="en-US" dirty="0" smtClean="0"/>
              <a:t>SED 04 </a:t>
            </a:r>
            <a:endParaRPr lang="en-US" dirty="0"/>
          </a:p>
        </p:txBody>
      </p:sp>
    </p:spTree>
    <p:extLst>
      <p:ext uri="{BB962C8B-B14F-4D97-AF65-F5344CB8AC3E}">
        <p14:creationId xmlns:p14="http://schemas.microsoft.com/office/powerpoint/2010/main" val="11167480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17" y="192674"/>
            <a:ext cx="10960151" cy="1320800"/>
          </a:xfrm>
        </p:spPr>
        <p:txBody>
          <a:bodyPr>
            <a:noAutofit/>
          </a:bodyPr>
          <a:lstStyle/>
          <a:p>
            <a:pPr lvl="0"/>
            <a:r>
              <a:rPr lang="en-US" sz="4000" b="1" dirty="0">
                <a:solidFill>
                  <a:schemeClr val="bg1">
                    <a:lumMod val="50000"/>
                  </a:schemeClr>
                </a:solidFill>
              </a:rPr>
              <a:t>Paso #5:  </a:t>
            </a:r>
            <a:r>
              <a:rPr lang="en-US" sz="4000" b="1" dirty="0" err="1">
                <a:solidFill>
                  <a:schemeClr val="bg1">
                    <a:lumMod val="50000"/>
                  </a:schemeClr>
                </a:solidFill>
              </a:rPr>
              <a:t>Redactar</a:t>
            </a:r>
            <a:r>
              <a:rPr lang="en-US" sz="4000" b="1" dirty="0">
                <a:solidFill>
                  <a:schemeClr val="bg1">
                    <a:lumMod val="50000"/>
                  </a:schemeClr>
                </a:solidFill>
              </a:rPr>
              <a:t> Plan Individual </a:t>
            </a:r>
            <a:r>
              <a:rPr lang="en-US" sz="4000" b="1" dirty="0" smtClean="0">
                <a:solidFill>
                  <a:schemeClr val="bg1">
                    <a:lumMod val="50000"/>
                  </a:schemeClr>
                </a:solidFill>
              </a:rPr>
              <a:t>de </a:t>
            </a:r>
            <a:r>
              <a:rPr lang="en-US" sz="4000" b="1" dirty="0" err="1" smtClean="0">
                <a:solidFill>
                  <a:schemeClr val="bg1">
                    <a:lumMod val="50000"/>
                  </a:schemeClr>
                </a:solidFill>
              </a:rPr>
              <a:t>Desarrollo</a:t>
            </a:r>
            <a:r>
              <a:rPr lang="en-US" sz="4000" b="1" dirty="0" smtClean="0">
                <a:solidFill>
                  <a:schemeClr val="bg1">
                    <a:lumMod val="50000"/>
                  </a:schemeClr>
                </a:solidFill>
              </a:rPr>
              <a:t> </a:t>
            </a:r>
            <a:r>
              <a:rPr lang="en-US" sz="4000" b="1" dirty="0" err="1">
                <a:solidFill>
                  <a:schemeClr val="bg1">
                    <a:lumMod val="50000"/>
                  </a:schemeClr>
                </a:solidFill>
              </a:rPr>
              <a:t>Profesional</a:t>
            </a:r>
            <a:r>
              <a:rPr lang="en-US" sz="4000" b="1" dirty="0">
                <a:solidFill>
                  <a:schemeClr val="bg1">
                    <a:lumMod val="50000"/>
                  </a:schemeClr>
                </a:solidFill>
              </a:rPr>
              <a:t> </a:t>
            </a:r>
            <a:br>
              <a:rPr lang="en-US" sz="4000" b="1" dirty="0">
                <a:solidFill>
                  <a:schemeClr val="bg1">
                    <a:lumMod val="50000"/>
                  </a:schemeClr>
                </a:solidFill>
              </a:rPr>
            </a:br>
            <a:endParaRPr lang="en-US" sz="4000" b="1" dirty="0">
              <a:solidFill>
                <a:schemeClr val="bg1">
                  <a:lumMod val="50000"/>
                </a:schemeClr>
              </a:solidFill>
            </a:endParaRPr>
          </a:p>
        </p:txBody>
      </p:sp>
      <p:sp>
        <p:nvSpPr>
          <p:cNvPr id="3" name="TextBox 2"/>
          <p:cNvSpPr txBox="1"/>
          <p:nvPr/>
        </p:nvSpPr>
        <p:spPr>
          <a:xfrm>
            <a:off x="255717" y="1182169"/>
            <a:ext cx="10218655" cy="6063198"/>
          </a:xfrm>
          <a:prstGeom prst="rect">
            <a:avLst/>
          </a:prstGeom>
          <a:noFill/>
        </p:spPr>
        <p:txBody>
          <a:bodyPr wrap="square" rtlCol="0">
            <a:spAutoFit/>
          </a:bodyPr>
          <a:lstStyle/>
          <a:p>
            <a:pPr marL="285750" lvl="1" indent="-285750" algn="just">
              <a:buFont typeface="Arial" panose="020B0604020202020204" pitchFamily="34" charset="0"/>
              <a:buChar char="•"/>
            </a:pPr>
            <a:endParaRPr lang="es-PR" dirty="0" smtClean="0"/>
          </a:p>
          <a:p>
            <a:pPr marL="285750" lvl="1" indent="-285750" algn="just">
              <a:buFont typeface="Arial" panose="020B0604020202020204" pitchFamily="34" charset="0"/>
              <a:buChar char="•"/>
            </a:pPr>
            <a:r>
              <a:rPr lang="es-PR" sz="2200" dirty="0"/>
              <a:t>El propósito de estos planes individuales de desarrollo profesional es apoyar de forma significativa el crecimiento personal y profesional. </a:t>
            </a:r>
          </a:p>
          <a:p>
            <a:pPr marL="0" lvl="1" algn="just"/>
            <a:endParaRPr lang="es-PR" sz="2200" dirty="0"/>
          </a:p>
          <a:p>
            <a:pPr marL="285750" lvl="1" indent="-285750" algn="just">
              <a:buFont typeface="Arial" panose="020B0604020202020204" pitchFamily="34" charset="0"/>
              <a:buChar char="•"/>
            </a:pPr>
            <a:r>
              <a:rPr lang="es-PR" sz="2200" dirty="0"/>
              <a:t>Basado en los resultados de las evaluaciones (nivel de ejecución), </a:t>
            </a:r>
            <a:r>
              <a:rPr lang="es-PR" sz="2200" dirty="0" smtClean="0"/>
              <a:t>será requerido el  Plan Individual  </a:t>
            </a:r>
            <a:r>
              <a:rPr lang="es-PR" sz="2200" dirty="0"/>
              <a:t>de </a:t>
            </a:r>
            <a:r>
              <a:rPr lang="es-PR" sz="2200" dirty="0" smtClean="0"/>
              <a:t>Desarrollo </a:t>
            </a:r>
            <a:r>
              <a:rPr lang="es-PR" sz="2200" dirty="0"/>
              <a:t>P</a:t>
            </a:r>
            <a:r>
              <a:rPr lang="es-PR" sz="2200" dirty="0" smtClean="0"/>
              <a:t>rofesional</a:t>
            </a:r>
            <a:r>
              <a:rPr lang="es-PR" sz="2200" dirty="0"/>
              <a:t>. </a:t>
            </a:r>
          </a:p>
          <a:p>
            <a:pPr marL="0" lvl="1" algn="just"/>
            <a:endParaRPr lang="en-US" sz="2200" dirty="0"/>
          </a:p>
          <a:p>
            <a:pPr marL="285750" lvl="1" indent="-285750" algn="just">
              <a:buFont typeface="Arial" panose="020B0604020202020204" pitchFamily="34" charset="0"/>
              <a:buChar char="•"/>
            </a:pPr>
            <a:r>
              <a:rPr lang="es-PR" sz="2200" dirty="0"/>
              <a:t>Estos planes serán desarrollados en agosto de cada año escolar. </a:t>
            </a:r>
          </a:p>
          <a:p>
            <a:pPr marL="0" lvl="1" algn="just"/>
            <a:endParaRPr lang="es-PR" sz="2200" dirty="0"/>
          </a:p>
          <a:p>
            <a:pPr marL="285750" lvl="1" indent="-285750" algn="just">
              <a:buFont typeface="Arial" panose="020B0604020202020204" pitchFamily="34" charset="0"/>
              <a:buChar char="•"/>
            </a:pPr>
            <a:r>
              <a:rPr lang="es-PR" sz="2200" dirty="0"/>
              <a:t>Los planes tendrán una duración de :  </a:t>
            </a:r>
          </a:p>
          <a:p>
            <a:pPr marL="285750" lvl="1" indent="-285750" algn="just">
              <a:buFont typeface="Arial" panose="020B0604020202020204" pitchFamily="34" charset="0"/>
              <a:buChar char="•"/>
            </a:pPr>
            <a:endParaRPr lang="es-PR" sz="2200" dirty="0"/>
          </a:p>
          <a:p>
            <a:pPr marL="742950" lvl="2" indent="-285750" algn="just">
              <a:buFont typeface="Arial" panose="020B0604020202020204" pitchFamily="34" charset="0"/>
              <a:buChar char="•"/>
            </a:pPr>
            <a:r>
              <a:rPr lang="es-PR" sz="2200" dirty="0"/>
              <a:t>un (1) año en el caso de los </a:t>
            </a:r>
            <a:r>
              <a:rPr lang="es-PR" sz="2200" dirty="0" smtClean="0"/>
              <a:t>Planes </a:t>
            </a:r>
            <a:r>
              <a:rPr lang="es-PR" sz="2200" dirty="0"/>
              <a:t>I</a:t>
            </a:r>
            <a:r>
              <a:rPr lang="es-PR" sz="2200" dirty="0" smtClean="0"/>
              <a:t>ndividuales </a:t>
            </a:r>
            <a:r>
              <a:rPr lang="es-PR" sz="2200" dirty="0"/>
              <a:t>de </a:t>
            </a:r>
            <a:r>
              <a:rPr lang="es-PR" sz="2200" dirty="0" smtClean="0"/>
              <a:t>Desarrollo </a:t>
            </a:r>
            <a:r>
              <a:rPr lang="es-PR" sz="2200" dirty="0"/>
              <a:t>P</a:t>
            </a:r>
            <a:r>
              <a:rPr lang="es-PR" sz="2200" dirty="0" smtClean="0"/>
              <a:t>rofesional  de directores de escuelas </a:t>
            </a:r>
            <a:r>
              <a:rPr lang="es-PR" sz="2200" dirty="0"/>
              <a:t>permanentes con puntuación de ejemplar o </a:t>
            </a:r>
            <a:r>
              <a:rPr lang="es-PR" sz="2200" dirty="0" smtClean="0"/>
              <a:t>competente </a:t>
            </a:r>
            <a:r>
              <a:rPr lang="es-PR" sz="2200" dirty="0"/>
              <a:t>y</a:t>
            </a:r>
          </a:p>
          <a:p>
            <a:pPr marL="457200" lvl="2" algn="just"/>
            <a:r>
              <a:rPr lang="es-PR" sz="2200" dirty="0"/>
              <a:t> </a:t>
            </a:r>
          </a:p>
          <a:p>
            <a:pPr marL="742950" lvl="2" indent="-285750" algn="just">
              <a:buFont typeface="Arial" panose="020B0604020202020204" pitchFamily="34" charset="0"/>
              <a:buChar char="•"/>
            </a:pPr>
            <a:r>
              <a:rPr lang="es-PR" sz="2200" dirty="0"/>
              <a:t>dos (2) años para los </a:t>
            </a:r>
            <a:r>
              <a:rPr lang="es-PR" sz="2200" dirty="0" smtClean="0"/>
              <a:t>Planes </a:t>
            </a:r>
            <a:r>
              <a:rPr lang="es-PR" sz="2200" dirty="0"/>
              <a:t>I</a:t>
            </a:r>
            <a:r>
              <a:rPr lang="es-PR" sz="2200" dirty="0" smtClean="0"/>
              <a:t>ndividuales </a:t>
            </a:r>
            <a:r>
              <a:rPr lang="es-PR" sz="2200" dirty="0"/>
              <a:t>de </a:t>
            </a:r>
            <a:r>
              <a:rPr lang="es-PR" sz="2200" dirty="0" smtClean="0"/>
              <a:t>Desarrollo </a:t>
            </a:r>
            <a:r>
              <a:rPr lang="es-PR" sz="2200" dirty="0"/>
              <a:t>P</a:t>
            </a:r>
            <a:r>
              <a:rPr lang="es-PR" sz="2200" dirty="0" smtClean="0"/>
              <a:t>rofesional de directores de escuela </a:t>
            </a:r>
            <a:r>
              <a:rPr lang="es-PR" sz="2200" dirty="0"/>
              <a:t>permanentes con </a:t>
            </a:r>
            <a:r>
              <a:rPr lang="es-PR" sz="2200" dirty="0" smtClean="0"/>
              <a:t>puntuación </a:t>
            </a:r>
            <a:r>
              <a:rPr lang="es-PR" sz="2200" dirty="0"/>
              <a:t>de </a:t>
            </a:r>
            <a:r>
              <a:rPr lang="es-PR" sz="2200" dirty="0" smtClean="0"/>
              <a:t>mínima </a:t>
            </a:r>
            <a:r>
              <a:rPr lang="es-PR" sz="2200" dirty="0"/>
              <a:t>e</a:t>
            </a:r>
            <a:r>
              <a:rPr lang="es-PR" sz="2200" dirty="0" smtClean="0"/>
              <a:t> inadecuada. </a:t>
            </a:r>
            <a:endParaRPr lang="es-PR" sz="2200" dirty="0"/>
          </a:p>
          <a:p>
            <a:pPr marL="0" lvl="1" algn="just"/>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8038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052" y="192912"/>
            <a:ext cx="5526697" cy="673290"/>
          </a:xfrm>
        </p:spPr>
        <p:txBody>
          <a:bodyPr/>
          <a:lstStyle/>
          <a:p>
            <a:r>
              <a:rPr lang="en-US" sz="4000" b="1" dirty="0" err="1">
                <a:solidFill>
                  <a:schemeClr val="bg1">
                    <a:lumMod val="50000"/>
                  </a:schemeClr>
                </a:solidFill>
              </a:rPr>
              <a:t>Desarrollo</a:t>
            </a:r>
            <a:r>
              <a:rPr lang="en-US" sz="4000" b="1" dirty="0">
                <a:solidFill>
                  <a:schemeClr val="bg1">
                    <a:lumMod val="50000"/>
                  </a:schemeClr>
                </a:solidFill>
              </a:rPr>
              <a:t> </a:t>
            </a:r>
            <a:r>
              <a:rPr lang="en-US" sz="4000" b="1" dirty="0" err="1">
                <a:solidFill>
                  <a:schemeClr val="bg1">
                    <a:lumMod val="50000"/>
                  </a:schemeClr>
                </a:solidFill>
              </a:rPr>
              <a:t>Profesional</a:t>
            </a:r>
            <a:r>
              <a:rPr lang="en-US" sz="4000" b="1" dirty="0">
                <a:solidFill>
                  <a:schemeClr val="bg1">
                    <a:lumMod val="50000"/>
                  </a:schemeClr>
                </a:solidFill>
              </a:rPr>
              <a:t> </a:t>
            </a:r>
          </a:p>
        </p:txBody>
      </p:sp>
      <p:sp>
        <p:nvSpPr>
          <p:cNvPr id="3" name="Content Placeholder 2"/>
          <p:cNvSpPr>
            <a:spLocks noGrp="1"/>
          </p:cNvSpPr>
          <p:nvPr>
            <p:ph idx="1"/>
          </p:nvPr>
        </p:nvSpPr>
        <p:spPr>
          <a:xfrm>
            <a:off x="318519" y="1310358"/>
            <a:ext cx="10168146" cy="5148315"/>
          </a:xfrm>
        </p:spPr>
        <p:txBody>
          <a:bodyPr>
            <a:normAutofit/>
          </a:bodyPr>
          <a:lstStyle/>
          <a:p>
            <a:pPr marL="342900" lvl="1" indent="-342900" algn="just" defTabSz="457200"/>
            <a:r>
              <a:rPr lang="es-PR" sz="2200" dirty="0"/>
              <a:t>El desarrollo profesional se trabajará y se coordinará desde la escuela, los distritos escolares y los programas académicos del </a:t>
            </a:r>
            <a:r>
              <a:rPr lang="es-PR" sz="2200" dirty="0" smtClean="0"/>
              <a:t>DEPR, </a:t>
            </a:r>
            <a:r>
              <a:rPr lang="es-PR" sz="2200" dirty="0"/>
              <a:t>quienes identificarán las prioridades de desarrollo. </a:t>
            </a:r>
            <a:endParaRPr lang="es-PR" sz="2200" dirty="0" smtClean="0"/>
          </a:p>
          <a:p>
            <a:pPr marL="342900" lvl="1" indent="-342900" algn="just" defTabSz="457200"/>
            <a:endParaRPr lang="es-PR" sz="2200" dirty="0"/>
          </a:p>
          <a:p>
            <a:pPr marL="342900" lvl="1" indent="-342900" algn="just" defTabSz="457200"/>
            <a:r>
              <a:rPr lang="es-PR" sz="2200" dirty="0"/>
              <a:t>El Instituto de Desarrollo Profesional a Maestros (</a:t>
            </a:r>
            <a:r>
              <a:rPr lang="es-PR" sz="2200" dirty="0" err="1"/>
              <a:t>InDePM</a:t>
            </a:r>
            <a:r>
              <a:rPr lang="es-PR" sz="2200" dirty="0"/>
              <a:t>) y el Instituto de Capacitación Administrativa y  Asesoramiento a Escuelas (ICAAE) llevarán a cabo las iniciativas de desarrollo profesional enfocadas en los aspectos a nivel de toda la isla</a:t>
            </a:r>
            <a:r>
              <a:rPr lang="es-PR" sz="2200" dirty="0" smtClean="0"/>
              <a:t>.</a:t>
            </a:r>
          </a:p>
          <a:p>
            <a:pPr marL="342900" lvl="1" indent="-342900" algn="just" defTabSz="457200"/>
            <a:endParaRPr lang="es-PR" sz="2200" dirty="0"/>
          </a:p>
          <a:p>
            <a:pPr marL="342900" lvl="1" indent="-342900" algn="just" defTabSz="457200"/>
            <a:r>
              <a:rPr lang="es-PR" sz="2200" dirty="0"/>
              <a:t> Ofrecerán  actividades de desarrollo profesional de apoyo y de avalúo sobre el uso de las mejores prácticas de acuerdo a la política </a:t>
            </a:r>
            <a:r>
              <a:rPr lang="es-PR" sz="2200" dirty="0" smtClean="0"/>
              <a:t>pública </a:t>
            </a:r>
            <a:r>
              <a:rPr lang="es-PR" sz="2200" dirty="0"/>
              <a:t>del DEPR y dirigidas a mejorar el aprovechamiento académico de los estudiantes. </a:t>
            </a:r>
            <a:endParaRPr lang="en-US" sz="2200" dirty="0"/>
          </a:p>
          <a:p>
            <a:endParaRPr lang="en-US" sz="2000" dirty="0"/>
          </a:p>
        </p:txBody>
      </p:sp>
    </p:spTree>
    <p:extLst>
      <p:ext uri="{BB962C8B-B14F-4D97-AF65-F5344CB8AC3E}">
        <p14:creationId xmlns:p14="http://schemas.microsoft.com/office/powerpoint/2010/main" val="3663694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6"/>
          <p:cNvGraphicFramePr/>
          <p:nvPr>
            <p:extLst/>
          </p:nvPr>
        </p:nvGraphicFramePr>
        <p:xfrm>
          <a:off x="1655564" y="1434883"/>
          <a:ext cx="8161866" cy="4519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89804" y="293176"/>
            <a:ext cx="10493387" cy="707886"/>
          </a:xfrm>
          <a:prstGeom prst="rect">
            <a:avLst/>
          </a:prstGeom>
          <a:noFill/>
        </p:spPr>
        <p:txBody>
          <a:bodyPr wrap="square" rtlCol="0">
            <a:spAutoFit/>
          </a:bodyPr>
          <a:lstStyle/>
          <a:p>
            <a:pPr algn="ctr"/>
            <a:r>
              <a:rPr lang="en-US" sz="4000" b="1" spc="-100" dirty="0">
                <a:solidFill>
                  <a:schemeClr val="bg1">
                    <a:lumMod val="50000"/>
                  </a:schemeClr>
                </a:solidFill>
                <a:latin typeface="+mj-lt"/>
                <a:ea typeface="+mj-ea"/>
                <a:cs typeface="+mj-cs"/>
              </a:rPr>
              <a:t>Plan Individual de </a:t>
            </a:r>
            <a:r>
              <a:rPr lang="en-US" sz="4000" b="1" spc="-100" dirty="0" err="1">
                <a:solidFill>
                  <a:schemeClr val="bg1">
                    <a:lumMod val="50000"/>
                  </a:schemeClr>
                </a:solidFill>
                <a:latin typeface="+mj-lt"/>
                <a:ea typeface="+mj-ea"/>
                <a:cs typeface="+mj-cs"/>
              </a:rPr>
              <a:t>Desarrollo</a:t>
            </a:r>
            <a:r>
              <a:rPr lang="en-US" sz="4000" b="1" spc="-100" dirty="0">
                <a:solidFill>
                  <a:schemeClr val="bg1">
                    <a:lumMod val="50000"/>
                  </a:schemeClr>
                </a:solidFill>
                <a:latin typeface="+mj-lt"/>
                <a:ea typeface="+mj-ea"/>
                <a:cs typeface="+mj-cs"/>
              </a:rPr>
              <a:t> </a:t>
            </a:r>
            <a:r>
              <a:rPr lang="en-US" sz="4000" b="1" spc="-100" dirty="0" err="1">
                <a:solidFill>
                  <a:schemeClr val="bg1">
                    <a:lumMod val="50000"/>
                  </a:schemeClr>
                </a:solidFill>
                <a:latin typeface="+mj-lt"/>
                <a:ea typeface="+mj-ea"/>
                <a:cs typeface="+mj-cs"/>
              </a:rPr>
              <a:t>Profesional</a:t>
            </a:r>
            <a:r>
              <a:rPr lang="en-US" sz="4000" b="1" spc="-100" dirty="0">
                <a:solidFill>
                  <a:schemeClr val="bg1">
                    <a:lumMod val="50000"/>
                  </a:schemeClr>
                </a:solidFill>
                <a:latin typeface="+mj-lt"/>
                <a:ea typeface="+mj-ea"/>
                <a:cs typeface="+mj-cs"/>
              </a:rPr>
              <a:t> </a:t>
            </a:r>
            <a:endParaRPr lang="es-PR" sz="4000" b="1" spc="-1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574610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5854" y="164318"/>
            <a:ext cx="7260292" cy="6529363"/>
          </a:xfrm>
          <a:prstGeom prst="rect">
            <a:avLst/>
          </a:prstGeom>
        </p:spPr>
      </p:pic>
      <p:sp>
        <p:nvSpPr>
          <p:cNvPr id="5" name="TextBox 4"/>
          <p:cNvSpPr txBox="1"/>
          <p:nvPr/>
        </p:nvSpPr>
        <p:spPr>
          <a:xfrm>
            <a:off x="534390" y="475013"/>
            <a:ext cx="1793174" cy="369332"/>
          </a:xfrm>
          <a:prstGeom prst="rect">
            <a:avLst/>
          </a:prstGeom>
          <a:noFill/>
        </p:spPr>
        <p:txBody>
          <a:bodyPr wrap="square" rtlCol="0">
            <a:spAutoFit/>
          </a:bodyPr>
          <a:lstStyle/>
          <a:p>
            <a:r>
              <a:rPr lang="en-US" dirty="0" smtClean="0"/>
              <a:t>SED 05 </a:t>
            </a:r>
            <a:endParaRPr lang="en-US" dirty="0"/>
          </a:p>
        </p:txBody>
      </p:sp>
    </p:spTree>
    <p:extLst>
      <p:ext uri="{BB962C8B-B14F-4D97-AF65-F5344CB8AC3E}">
        <p14:creationId xmlns:p14="http://schemas.microsoft.com/office/powerpoint/2010/main" val="8116758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069" y="0"/>
            <a:ext cx="8596668" cy="576035"/>
          </a:xfrm>
        </p:spPr>
        <p:txBody>
          <a:bodyPr>
            <a:normAutofit fontScale="90000"/>
          </a:bodyPr>
          <a:lstStyle/>
          <a:p>
            <a:r>
              <a:rPr lang="en-US" sz="4000" b="1" dirty="0" err="1">
                <a:solidFill>
                  <a:schemeClr val="bg1">
                    <a:lumMod val="50000"/>
                  </a:schemeClr>
                </a:solidFill>
              </a:rPr>
              <a:t>Frecuencia</a:t>
            </a:r>
            <a:r>
              <a:rPr lang="en-US" sz="4000" b="1" dirty="0">
                <a:solidFill>
                  <a:schemeClr val="bg1">
                    <a:lumMod val="50000"/>
                  </a:schemeClr>
                </a:solidFill>
              </a:rPr>
              <a:t> de </a:t>
            </a:r>
            <a:r>
              <a:rPr lang="en-US" sz="4000" b="1" dirty="0" err="1">
                <a:solidFill>
                  <a:schemeClr val="bg1">
                    <a:lumMod val="50000"/>
                  </a:schemeClr>
                </a:solidFill>
              </a:rPr>
              <a:t>las</a:t>
            </a:r>
            <a:r>
              <a:rPr lang="en-US" sz="4000" b="1" dirty="0">
                <a:solidFill>
                  <a:schemeClr val="bg1">
                    <a:lumMod val="50000"/>
                  </a:schemeClr>
                </a:solidFill>
              </a:rPr>
              <a:t> </a:t>
            </a:r>
            <a:r>
              <a:rPr lang="en-US" sz="4000" b="1" dirty="0" err="1">
                <a:solidFill>
                  <a:schemeClr val="bg1">
                    <a:lumMod val="50000"/>
                  </a:schemeClr>
                </a:solidFill>
              </a:rPr>
              <a:t>Visitas</a:t>
            </a:r>
            <a:endParaRPr lang="es-PR" sz="4000" b="1" dirty="0">
              <a:solidFill>
                <a:schemeClr val="bg1">
                  <a:lumMod val="50000"/>
                </a:schemeClr>
              </a:solidFill>
            </a:endParaRPr>
          </a:p>
        </p:txBody>
      </p:sp>
      <p:graphicFrame>
        <p:nvGraphicFramePr>
          <p:cNvPr id="4" name="Diagram 3"/>
          <p:cNvGraphicFramePr/>
          <p:nvPr>
            <p:extLst/>
          </p:nvPr>
        </p:nvGraphicFramePr>
        <p:xfrm>
          <a:off x="452103" y="576035"/>
          <a:ext cx="10759688" cy="6281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6486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06" y="390384"/>
            <a:ext cx="10160000" cy="1143000"/>
          </a:xfrm>
        </p:spPr>
        <p:txBody>
          <a:bodyPr/>
          <a:lstStyle/>
          <a:p>
            <a:pPr algn="ctr"/>
            <a:r>
              <a:rPr lang="en-US" sz="4000" b="1" dirty="0" err="1">
                <a:solidFill>
                  <a:schemeClr val="bg1">
                    <a:lumMod val="50000"/>
                  </a:schemeClr>
                </a:solidFill>
              </a:rPr>
              <a:t>Reconocimientos</a:t>
            </a:r>
            <a:r>
              <a:rPr lang="en-US" sz="4000" b="1" dirty="0">
                <a:solidFill>
                  <a:schemeClr val="bg1">
                    <a:lumMod val="50000"/>
                  </a:schemeClr>
                </a:solidFill>
              </a:rPr>
              <a:t> y </a:t>
            </a:r>
            <a:r>
              <a:rPr lang="en-US" sz="4000" b="1" dirty="0" err="1">
                <a:solidFill>
                  <a:schemeClr val="bg1">
                    <a:lumMod val="50000"/>
                  </a:schemeClr>
                </a:solidFill>
              </a:rPr>
              <a:t>Consecuencias</a:t>
            </a:r>
            <a:r>
              <a:rPr lang="en-US" sz="4000" b="1" dirty="0">
                <a:solidFill>
                  <a:schemeClr val="bg1">
                    <a:lumMod val="50000"/>
                  </a:schemeClr>
                </a:solidFill>
              </a:rPr>
              <a:t> </a:t>
            </a:r>
          </a:p>
        </p:txBody>
      </p:sp>
      <p:sp>
        <p:nvSpPr>
          <p:cNvPr id="3" name="Content Placeholder 2"/>
          <p:cNvSpPr>
            <a:spLocks noGrp="1"/>
          </p:cNvSpPr>
          <p:nvPr>
            <p:ph idx="1"/>
          </p:nvPr>
        </p:nvSpPr>
        <p:spPr>
          <a:xfrm>
            <a:off x="677334" y="1643605"/>
            <a:ext cx="9517544" cy="4397757"/>
          </a:xfrm>
        </p:spPr>
        <p:txBody>
          <a:bodyPr>
            <a:normAutofit/>
          </a:bodyPr>
          <a:lstStyle/>
          <a:p>
            <a:r>
              <a:rPr lang="es-ES" sz="2400" dirty="0"/>
              <a:t>El DEPR inició el proceso de </a:t>
            </a:r>
            <a:r>
              <a:rPr lang="es-ES" sz="2400" dirty="0" smtClean="0"/>
              <a:t>revisión de varios reglamentos para establecer un Nuevo </a:t>
            </a:r>
            <a:r>
              <a:rPr lang="es-ES" sz="2400" dirty="0"/>
              <a:t>Reglamento del Sistema de Apoyo al Liderazgo Efectivo del Personal </a:t>
            </a:r>
            <a:r>
              <a:rPr lang="es-ES" sz="2400" dirty="0" smtClean="0"/>
              <a:t>Docente que incluya todos los aspectos relacionados al proceso de evaluación del docente. </a:t>
            </a:r>
            <a:r>
              <a:rPr lang="es-ES" sz="2400" dirty="0"/>
              <a:t>El mismo </a:t>
            </a:r>
            <a:r>
              <a:rPr lang="es-ES" sz="2400" dirty="0" smtClean="0"/>
              <a:t>debe incluir  </a:t>
            </a:r>
            <a:r>
              <a:rPr lang="es-ES" sz="2400" dirty="0"/>
              <a:t>las disposiciones aplicables para los procesos de reconocimientos y consecuencias. </a:t>
            </a:r>
            <a:endParaRPr lang="es-ES" sz="2400" dirty="0" smtClean="0"/>
          </a:p>
          <a:p>
            <a:endParaRPr lang="es-ES" sz="2400" dirty="0"/>
          </a:p>
          <a:p>
            <a:r>
              <a:rPr lang="es-ES" sz="2400" dirty="0"/>
              <a:t>Las consecuencias </a:t>
            </a:r>
            <a:r>
              <a:rPr lang="es-ES" sz="2400" dirty="0" smtClean="0"/>
              <a:t>pueden ser desde </a:t>
            </a:r>
            <a:r>
              <a:rPr lang="es-ES" sz="2400" dirty="0"/>
              <a:t>una advertencia escrita  hasta </a:t>
            </a:r>
            <a:r>
              <a:rPr lang="es-ES" sz="2400" dirty="0" smtClean="0"/>
              <a:t>la destitución</a:t>
            </a:r>
            <a:r>
              <a:rPr lang="es-ES" sz="2400" dirty="0"/>
              <a:t>. </a:t>
            </a:r>
            <a:endParaRPr lang="en-US" sz="2400" dirty="0"/>
          </a:p>
        </p:txBody>
      </p:sp>
    </p:spTree>
    <p:extLst>
      <p:ext uri="{BB962C8B-B14F-4D97-AF65-F5344CB8AC3E}">
        <p14:creationId xmlns:p14="http://schemas.microsoft.com/office/powerpoint/2010/main" val="22461497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solidFill>
                  <a:schemeClr val="bg1">
                    <a:lumMod val="50000"/>
                  </a:schemeClr>
                </a:solidFill>
              </a:rPr>
              <a:t>Reglamentación</a:t>
            </a:r>
            <a:r>
              <a:rPr lang="en-US" sz="4000" b="1" dirty="0">
                <a:solidFill>
                  <a:schemeClr val="bg1">
                    <a:lumMod val="50000"/>
                  </a:schemeClr>
                </a:solidFill>
              </a:rPr>
              <a:t> que </a:t>
            </a:r>
            <a:r>
              <a:rPr lang="en-US" sz="4000" b="1" smtClean="0">
                <a:solidFill>
                  <a:schemeClr val="bg1">
                    <a:lumMod val="50000"/>
                  </a:schemeClr>
                </a:solidFill>
              </a:rPr>
              <a:t>están </a:t>
            </a:r>
            <a:r>
              <a:rPr lang="en-US" sz="4000" b="1" dirty="0" err="1">
                <a:solidFill>
                  <a:schemeClr val="bg1">
                    <a:lumMod val="50000"/>
                  </a:schemeClr>
                </a:solidFill>
              </a:rPr>
              <a:t>en</a:t>
            </a:r>
            <a:r>
              <a:rPr lang="en-US" sz="4000" b="1" dirty="0">
                <a:solidFill>
                  <a:schemeClr val="bg1">
                    <a:lumMod val="50000"/>
                  </a:schemeClr>
                </a:solidFill>
              </a:rPr>
              <a:t> </a:t>
            </a:r>
            <a:r>
              <a:rPr lang="en-US" sz="4000" b="1" dirty="0" err="1">
                <a:solidFill>
                  <a:schemeClr val="bg1">
                    <a:lumMod val="50000"/>
                  </a:schemeClr>
                </a:solidFill>
              </a:rPr>
              <a:t>proceso</a:t>
            </a:r>
            <a:r>
              <a:rPr lang="en-US" sz="4000" b="1" dirty="0">
                <a:solidFill>
                  <a:schemeClr val="bg1">
                    <a:lumMod val="50000"/>
                  </a:schemeClr>
                </a:solidFill>
              </a:rPr>
              <a:t> de </a:t>
            </a:r>
            <a:r>
              <a:rPr lang="en-US" sz="4000" b="1" dirty="0" err="1">
                <a:solidFill>
                  <a:schemeClr val="bg1">
                    <a:lumMod val="50000"/>
                  </a:schemeClr>
                </a:solidFill>
              </a:rPr>
              <a:t>revisión</a:t>
            </a:r>
            <a:r>
              <a:rPr lang="en-US" sz="4000" b="1" dirty="0">
                <a:solidFill>
                  <a:schemeClr val="bg1">
                    <a:lumMod val="50000"/>
                  </a:schemeClr>
                </a:solidFill>
              </a:rPr>
              <a:t> </a:t>
            </a:r>
          </a:p>
        </p:txBody>
      </p:sp>
      <p:sp>
        <p:nvSpPr>
          <p:cNvPr id="3" name="Content Placeholder 2"/>
          <p:cNvSpPr>
            <a:spLocks noGrp="1"/>
          </p:cNvSpPr>
          <p:nvPr>
            <p:ph idx="1"/>
          </p:nvPr>
        </p:nvSpPr>
        <p:spPr/>
        <p:txBody>
          <a:bodyPr>
            <a:normAutofit fontScale="92500" lnSpcReduction="10000"/>
          </a:bodyPr>
          <a:lstStyle/>
          <a:p>
            <a:pPr marL="285750" lvl="0" indent="-285750"/>
            <a:r>
              <a:rPr lang="es-PR" sz="2400" dirty="0">
                <a:latin typeface="Arial" panose="020B0604020202020204" pitchFamily="34" charset="0"/>
                <a:cs typeface="Arial" panose="020B0604020202020204" pitchFamily="34" charset="0"/>
              </a:rPr>
              <a:t>Reglamento Núm. 6743,  Reglamento de Personal Docente del Departamento de Educación (2003), según enmendado por los Reglamentos Núm. 7292, Núm. 7315, Núm. 7565 y Núm. 8037.</a:t>
            </a:r>
          </a:p>
          <a:p>
            <a:pPr lvl="0"/>
            <a:endParaRPr lang="en-US" sz="2400" dirty="0">
              <a:latin typeface="Arial" panose="020B0604020202020204" pitchFamily="34" charset="0"/>
              <a:cs typeface="Arial" panose="020B0604020202020204" pitchFamily="34" charset="0"/>
            </a:endParaRPr>
          </a:p>
          <a:p>
            <a:pPr marL="285750" lvl="0" indent="-285750"/>
            <a:r>
              <a:rPr lang="es-PR" sz="2400" dirty="0">
                <a:latin typeface="Arial" panose="020B0604020202020204" pitchFamily="34" charset="0"/>
                <a:cs typeface="Arial" panose="020B0604020202020204" pitchFamily="34" charset="0"/>
              </a:rPr>
              <a:t>Reglamento Núm. 6625,  Reglamento del Personal No Docente del Departamento de Educación (2003), según enmendado por Reglamento Núm. 7565</a:t>
            </a:r>
            <a:r>
              <a:rPr lang="es-PR" sz="2400">
                <a:latin typeface="Arial" panose="020B0604020202020204" pitchFamily="34" charset="0"/>
                <a:cs typeface="Arial" panose="020B0604020202020204" pitchFamily="34" charset="0"/>
              </a:rPr>
              <a:t>. </a:t>
            </a:r>
          </a:p>
          <a:p>
            <a:pPr marL="0" lvl="0" indent="0">
              <a:buNone/>
            </a:pPr>
            <a:endParaRPr lang="en-US" sz="2400" dirty="0">
              <a:latin typeface="Arial" panose="020B0604020202020204" pitchFamily="34" charset="0"/>
              <a:cs typeface="Arial" panose="020B0604020202020204" pitchFamily="34" charset="0"/>
            </a:endParaRPr>
          </a:p>
          <a:p>
            <a:pPr marL="285750" lvl="0" indent="-285750"/>
            <a:r>
              <a:rPr lang="es-AR" sz="2400" dirty="0">
                <a:latin typeface="Arial" panose="020B0604020202020204" pitchFamily="34" charset="0"/>
                <a:cs typeface="Arial" panose="020B0604020202020204" pitchFamily="34" charset="0"/>
              </a:rPr>
              <a:t>Reglamento Núm. 5733,  Reglamento de Procedimientos Adjudicativos Formales (1997).</a:t>
            </a:r>
          </a:p>
          <a:p>
            <a:pPr lvl="0"/>
            <a:endParaRPr lang="en-US" sz="2400" dirty="0">
              <a:latin typeface="Arial" panose="020B0604020202020204" pitchFamily="34" charset="0"/>
              <a:cs typeface="Arial" panose="020B0604020202020204" pitchFamily="34" charset="0"/>
            </a:endParaRPr>
          </a:p>
          <a:p>
            <a:pPr marL="285750" lvl="0" indent="-285750"/>
            <a:r>
              <a:rPr lang="es-ES" sz="2400" dirty="0">
                <a:latin typeface="Arial" panose="020B0604020202020204" pitchFamily="34" charset="0"/>
                <a:cs typeface="Arial" panose="020B0604020202020204" pitchFamily="34" charset="0"/>
              </a:rPr>
              <a:t>Reglamento Núm. 7565, Reglamento de Medidas Correctivas y Acciones Disciplinarias (2008). </a:t>
            </a:r>
          </a:p>
          <a:p>
            <a:pPr lvl="0"/>
            <a:endParaRPr lang="es-ES" sz="2400" dirty="0"/>
          </a:p>
          <a:p>
            <a:endParaRPr lang="en-US" dirty="0"/>
          </a:p>
        </p:txBody>
      </p:sp>
    </p:spTree>
    <p:extLst>
      <p:ext uri="{BB962C8B-B14F-4D97-AF65-F5344CB8AC3E}">
        <p14:creationId xmlns:p14="http://schemas.microsoft.com/office/powerpoint/2010/main" val="1799112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76352" y="216044"/>
            <a:ext cx="9366249" cy="850900"/>
          </a:xfrm>
        </p:spPr>
        <p:txBody>
          <a:bodyPr>
            <a:noAutofit/>
          </a:bodyPr>
          <a:lstStyle/>
          <a:p>
            <a:pPr algn="ctr"/>
            <a:r>
              <a:rPr lang="en-US" altLang="en-US" sz="4000" b="1" dirty="0" err="1">
                <a:solidFill>
                  <a:schemeClr val="bg1">
                    <a:lumMod val="50000"/>
                  </a:schemeClr>
                </a:solidFill>
              </a:rPr>
              <a:t>Estándares</a:t>
            </a:r>
            <a:r>
              <a:rPr lang="en-US" altLang="en-US" sz="4000" b="1" dirty="0">
                <a:solidFill>
                  <a:schemeClr val="bg1">
                    <a:lumMod val="50000"/>
                  </a:schemeClr>
                </a:solidFill>
              </a:rPr>
              <a:t> </a:t>
            </a:r>
            <a:r>
              <a:rPr lang="en-US" altLang="en-US" sz="4000" b="1" dirty="0" err="1">
                <a:solidFill>
                  <a:schemeClr val="bg1">
                    <a:lumMod val="50000"/>
                  </a:schemeClr>
                </a:solidFill>
              </a:rPr>
              <a:t>Profesionales</a:t>
            </a:r>
            <a:r>
              <a:rPr lang="en-US" altLang="en-US" sz="4000" b="1" dirty="0">
                <a:solidFill>
                  <a:schemeClr val="bg1">
                    <a:lumMod val="50000"/>
                  </a:schemeClr>
                </a:solidFill>
              </a:rPr>
              <a:t> de</a:t>
            </a:r>
            <a:br>
              <a:rPr lang="en-US" altLang="en-US" sz="4000" b="1" dirty="0">
                <a:solidFill>
                  <a:schemeClr val="bg1">
                    <a:lumMod val="50000"/>
                  </a:schemeClr>
                </a:solidFill>
              </a:rPr>
            </a:br>
            <a:r>
              <a:rPr lang="en-US" altLang="en-US" sz="4000" b="1" dirty="0">
                <a:solidFill>
                  <a:schemeClr val="bg1">
                    <a:lumMod val="50000"/>
                  </a:schemeClr>
                </a:solidFill>
              </a:rPr>
              <a:t>los Maestros en Puerto Rico (2008)</a:t>
            </a:r>
          </a:p>
        </p:txBody>
      </p:sp>
      <p:graphicFrame>
        <p:nvGraphicFramePr>
          <p:cNvPr id="12" name="Content Placeholder 11"/>
          <p:cNvGraphicFramePr>
            <a:graphicFrameLocks noGrp="1"/>
          </p:cNvGraphicFramePr>
          <p:nvPr>
            <p:ph idx="1"/>
          </p:nvPr>
        </p:nvGraphicFramePr>
        <p:xfrm>
          <a:off x="694267" y="1646238"/>
          <a:ext cx="10782300" cy="4902200"/>
        </p:xfrm>
        <a:graphic>
          <a:graphicData uri="http://schemas.openxmlformats.org/drawingml/2006/table">
            <a:tbl>
              <a:tblPr/>
              <a:tblGrid>
                <a:gridCol w="5391151"/>
                <a:gridCol w="5391149"/>
              </a:tblGrid>
              <a:tr h="692150">
                <a:tc grid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R" altLang="en-US" sz="20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701675">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E #1. Conocimiento de la asignatura </a:t>
                      </a:r>
                      <a:endParaRPr kumimoji="0" lang="en-US" alt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#7. </a:t>
                      </a: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Integración de la tecnología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701675">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#2. Conocimiento pedagógico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#8. </a:t>
                      </a: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Comunicación y lenguaje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701675">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#3. </a:t>
                      </a: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Estrategias instruccionales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#9. Familia y comunidad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701675">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#4. </a:t>
                      </a: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Ambiente de aprendizaje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#10. </a:t>
                      </a: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Gestión de información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701675">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#5. </a:t>
                      </a: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Diversidad y necesidades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           especiales </a:t>
                      </a: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E #11. </a:t>
                      </a:r>
                      <a:r>
                        <a:rPr kumimoji="0" lang="es-ES_tradnl" alt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Desarrollo profesional </a:t>
                      </a:r>
                      <a:endParaRPr kumimoji="0" lang="en-US" alt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701675">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 #6. </a:t>
                      </a:r>
                      <a:r>
                        <a:rPr kumimoji="0" lang="es-ES_tradnl"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rPr>
                        <a:t>Evaluación y </a:t>
                      </a:r>
                      <a:r>
                        <a:rPr kumimoji="0" lang="es-ES_tradnl" altLang="en-US" sz="2000" b="0" i="1" u="none" strike="noStrike" cap="none" normalizeH="0" baseline="0" smtClean="0">
                          <a:ln>
                            <a:noFill/>
                          </a:ln>
                          <a:solidFill>
                            <a:srgbClr val="000000"/>
                          </a:solidFill>
                          <a:effectLst/>
                          <a:latin typeface="Arial" pitchFamily="34" charset="0"/>
                          <a:ea typeface="MS PGothic" pitchFamily="34" charset="-128"/>
                          <a:cs typeface="Arial" pitchFamily="34" charset="0"/>
                        </a:rPr>
                        <a:t>assessment</a:t>
                      </a:r>
                      <a:r>
                        <a:rPr kumimoji="0" lang="en-US" altLang="en-US" sz="2000" b="0" i="1" u="none" strike="noStrike" cap="none" normalizeH="0" baseline="0" smtClean="0">
                          <a:ln>
                            <a:noFill/>
                          </a:ln>
                          <a:solidFill>
                            <a:srgbClr val="000000"/>
                          </a:solidFill>
                          <a:effectLst/>
                          <a:latin typeface="Arial" pitchFamily="34" charset="0"/>
                          <a:ea typeface="MS PGothic"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MS PGothic" pitchFamily="34" charset="-128"/>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MS PGothic" pitchFamily="34" charset="-128"/>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MS PGothic" pitchFamily="34" charset="-128"/>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MS PGothic" pitchFamily="34" charset="-128"/>
                        </a:defRPr>
                      </a:lvl5pPr>
                      <a:lvl6pPr marL="25146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6pPr>
                      <a:lvl7pPr marL="29718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7pPr>
                      <a:lvl8pPr marL="34290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8pPr>
                      <a:lvl9pPr marL="3886200" indent="-228600"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R" alt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marL="121924" marR="12192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bl>
          </a:graphicData>
        </a:graphic>
      </p:graphicFrame>
    </p:spTree>
    <p:extLst>
      <p:ext uri="{BB962C8B-B14F-4D97-AF65-F5344CB8AC3E}">
        <p14:creationId xmlns:p14="http://schemas.microsoft.com/office/powerpoint/2010/main" val="101889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596668" cy="936396"/>
          </a:xfrm>
        </p:spPr>
        <p:txBody>
          <a:bodyPr>
            <a:normAutofit/>
          </a:bodyPr>
          <a:lstStyle/>
          <a:p>
            <a:r>
              <a:rPr lang="en-US" b="1" dirty="0">
                <a:solidFill>
                  <a:schemeClr val="bg1">
                    <a:lumMod val="50000"/>
                  </a:schemeClr>
                </a:solidFill>
              </a:rPr>
              <a:t>Marco Legal del Sistema </a:t>
            </a:r>
          </a:p>
        </p:txBody>
      </p:sp>
      <p:sp>
        <p:nvSpPr>
          <p:cNvPr id="4" name="TextBox 3"/>
          <p:cNvSpPr txBox="1"/>
          <p:nvPr/>
        </p:nvSpPr>
        <p:spPr>
          <a:xfrm>
            <a:off x="558800" y="958392"/>
            <a:ext cx="10028430" cy="4524315"/>
          </a:xfrm>
          <a:prstGeom prst="rect">
            <a:avLst/>
          </a:prstGeom>
          <a:noFill/>
        </p:spPr>
        <p:txBody>
          <a:bodyPr wrap="square" rtlCol="0">
            <a:spAutoFit/>
          </a:bodyPr>
          <a:lstStyle/>
          <a:p>
            <a:pPr marL="285750" lvl="0" indent="-285750">
              <a:buFont typeface="Arial" panose="020B0604020202020204" pitchFamily="34" charset="0"/>
              <a:buChar char="•"/>
            </a:pPr>
            <a:r>
              <a:rPr lang="es-PR" sz="3200" dirty="0" smtClean="0">
                <a:latin typeface="Arial" panose="020B0604020202020204" pitchFamily="34" charset="0"/>
                <a:cs typeface="Arial" panose="020B0604020202020204" pitchFamily="34" charset="0"/>
              </a:rPr>
              <a:t>Ley Federal </a:t>
            </a:r>
            <a:r>
              <a:rPr lang="es-PR" sz="3200" dirty="0" err="1" smtClean="0">
                <a:latin typeface="Arial" panose="020B0604020202020204" pitchFamily="34" charset="0"/>
                <a:cs typeface="Arial" panose="020B0604020202020204" pitchFamily="34" charset="0"/>
              </a:rPr>
              <a:t>Elementary</a:t>
            </a:r>
            <a:r>
              <a:rPr lang="es-PR" sz="3200" dirty="0" smtClean="0">
                <a:latin typeface="Arial" panose="020B0604020202020204" pitchFamily="34" charset="0"/>
                <a:cs typeface="Arial" panose="020B0604020202020204" pitchFamily="34" charset="0"/>
              </a:rPr>
              <a:t> and </a:t>
            </a:r>
            <a:r>
              <a:rPr lang="es-PR" sz="3200" dirty="0" err="1" smtClean="0">
                <a:latin typeface="Arial" panose="020B0604020202020204" pitchFamily="34" charset="0"/>
                <a:cs typeface="Arial" panose="020B0604020202020204" pitchFamily="34" charset="0"/>
              </a:rPr>
              <a:t>Secondary</a:t>
            </a:r>
            <a:r>
              <a:rPr lang="es-PR" sz="3200" dirty="0" smtClean="0">
                <a:latin typeface="Arial" panose="020B0604020202020204" pitchFamily="34" charset="0"/>
                <a:cs typeface="Arial" panose="020B0604020202020204" pitchFamily="34" charset="0"/>
              </a:rPr>
              <a:t> </a:t>
            </a:r>
            <a:r>
              <a:rPr lang="es-PR" sz="3200" dirty="0" err="1" smtClean="0">
                <a:latin typeface="Arial" panose="020B0604020202020204" pitchFamily="34" charset="0"/>
                <a:cs typeface="Arial" panose="020B0604020202020204" pitchFamily="34" charset="0"/>
              </a:rPr>
              <a:t>Education</a:t>
            </a:r>
            <a:r>
              <a:rPr lang="es-PR" sz="3200" dirty="0" smtClean="0">
                <a:latin typeface="Arial" panose="020B0604020202020204" pitchFamily="34" charset="0"/>
                <a:cs typeface="Arial" panose="020B0604020202020204" pitchFamily="34" charset="0"/>
              </a:rPr>
              <a:t> </a:t>
            </a:r>
            <a:r>
              <a:rPr lang="es-PR" sz="3200" dirty="0" err="1" smtClean="0">
                <a:latin typeface="Arial" panose="020B0604020202020204" pitchFamily="34" charset="0"/>
                <a:cs typeface="Arial" panose="020B0604020202020204" pitchFamily="34" charset="0"/>
              </a:rPr>
              <a:t>Act</a:t>
            </a:r>
            <a:r>
              <a:rPr lang="es-PR" sz="3200" dirty="0" smtClean="0">
                <a:latin typeface="Arial" panose="020B0604020202020204" pitchFamily="34" charset="0"/>
                <a:cs typeface="Arial" panose="020B0604020202020204" pitchFamily="34" charset="0"/>
              </a:rPr>
              <a:t> del 1965 (ESEA) según enmendada y su dispensa (Plan de Flexibilidad) Versión julio 10,2015.</a:t>
            </a:r>
          </a:p>
          <a:p>
            <a:pPr lvl="0"/>
            <a:endParaRPr lang="es-PR"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3200" dirty="0">
                <a:latin typeface="Arial" panose="020B0604020202020204" pitchFamily="34" charset="0"/>
                <a:cs typeface="Arial" panose="020B0604020202020204" pitchFamily="34" charset="0"/>
              </a:rPr>
              <a:t>Ley Núm. 149 del 1999, Ley Orgánica del Departamento de Educación de Puerto </a:t>
            </a:r>
            <a:r>
              <a:rPr lang="es-ES" sz="3200" dirty="0" smtClean="0">
                <a:latin typeface="Arial" panose="020B0604020202020204" pitchFamily="34" charset="0"/>
                <a:cs typeface="Arial" panose="020B0604020202020204" pitchFamily="34" charset="0"/>
              </a:rPr>
              <a:t>Rico (según enmendada).</a:t>
            </a:r>
            <a:endParaRPr lang="en-US" sz="3200" dirty="0">
              <a:latin typeface="Arial" panose="020B0604020202020204" pitchFamily="34" charset="0"/>
              <a:cs typeface="Arial" panose="020B0604020202020204" pitchFamily="34" charset="0"/>
            </a:endParaRPr>
          </a:p>
          <a:p>
            <a:pPr lvl="0"/>
            <a:endParaRPr lang="es-PR" sz="3200" dirty="0" smtClean="0">
              <a:latin typeface="Arial" panose="020B060402020202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3271008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3">
      <a:dk1>
        <a:srgbClr val="000000"/>
      </a:dk1>
      <a:lt1>
        <a:srgbClr val="FFFFFF"/>
      </a:lt1>
      <a:dk2>
        <a:srgbClr val="FEDD61"/>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3494</TotalTime>
  <Words>7170</Words>
  <Application>Microsoft Office PowerPoint</Application>
  <PresentationFormat>Widescreen</PresentationFormat>
  <Paragraphs>1230</Paragraphs>
  <Slides>78</Slides>
  <Notes>68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MS PGothic</vt:lpstr>
      <vt:lpstr>Agency FB</vt:lpstr>
      <vt:lpstr>Arial</vt:lpstr>
      <vt:lpstr>Arial Narrow</vt:lpstr>
      <vt:lpstr>Calibri</vt:lpstr>
      <vt:lpstr>Cambria</vt:lpstr>
      <vt:lpstr>Georgia</vt:lpstr>
      <vt:lpstr>Times New Roman</vt:lpstr>
      <vt:lpstr>Verdana</vt:lpstr>
      <vt:lpstr>Wingdings</vt:lpstr>
      <vt:lpstr>Adjacency</vt:lpstr>
      <vt:lpstr>PowerPoint Presentation</vt:lpstr>
      <vt:lpstr>Reflexión </vt:lpstr>
      <vt:lpstr>Introducción </vt:lpstr>
      <vt:lpstr>Objetivos de la reunión</vt:lpstr>
      <vt:lpstr>MAESTROS y Directores DE ESCUELA</vt:lpstr>
      <vt:lpstr>¿En qué documentos normativos se  fundamenta?</vt:lpstr>
      <vt:lpstr>PowerPoint Presentation</vt:lpstr>
      <vt:lpstr>Estándares Profesionales de los Maestros en Puerto Rico (2008)</vt:lpstr>
      <vt:lpstr>Marco Legal del Sistema </vt:lpstr>
      <vt:lpstr>La visión del DEPR es tener un sistema efectivo de evaluación del personal docente que sea riguroso, transparente y equitativo que resulte en el crecimiento en la ejecución del estudiante. Además,  asegurar que los maestros y directores de escuela reciban un desarrollo profesional de alta calidad para mejorar su práctica educativa.                 </vt:lpstr>
      <vt:lpstr>   </vt:lpstr>
      <vt:lpstr>Principio III de Flexibilidad</vt:lpstr>
      <vt:lpstr>El principio III de Flexibilidad  se fundamenta en….</vt:lpstr>
      <vt:lpstr>Principio III Flexibilidad   ¿Dónde estamos?</vt:lpstr>
      <vt:lpstr>Principio III Flexibilidad  ¿Hacía dónde vamos?</vt:lpstr>
      <vt:lpstr> </vt:lpstr>
      <vt:lpstr> Fechas del Ciclo de Evaluación del Maestro  durante el Año de Implantación del 2015-2016</vt:lpstr>
      <vt:lpstr>Paso #1: Presentación y Orientación de la Rúbricas del Sistema de Evaluación </vt:lpstr>
      <vt:lpstr>Paso #2:  Visitas de Observación       (Evaluación Formativa)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Dimensiones de la evaluación a maestros </vt:lpstr>
      <vt:lpstr>Paso #3: Reunión Post Observación</vt:lpstr>
      <vt:lpstr>Paso #4: Reunión de Evaluación Sumativa</vt:lpstr>
      <vt:lpstr>Paso #4: Reunión de Evaluación Sumativa </vt:lpstr>
      <vt:lpstr>Reglas Generales</vt:lpstr>
      <vt:lpstr>Reglas Generales</vt:lpstr>
      <vt:lpstr>Reglas Generales</vt:lpstr>
      <vt:lpstr>Reglas Generales</vt:lpstr>
      <vt:lpstr>Reglas Generales</vt:lpstr>
      <vt:lpstr>Crecimiento de los estudiantes (20%)</vt:lpstr>
      <vt:lpstr>Indicadores de Crecimiento </vt:lpstr>
      <vt:lpstr>Tabla de Valores</vt:lpstr>
      <vt:lpstr>PowerPoint Presentation</vt:lpstr>
      <vt:lpstr>Rúbrica para adjudicar el 20% a maestros de educación especial con 10 estudiantes o menos </vt:lpstr>
      <vt:lpstr>Niveles Ejecución para Maestros</vt:lpstr>
      <vt:lpstr>Trabajo en grupo</vt:lpstr>
      <vt:lpstr>Paso #5:  Redactar el Plan Individual de   Desarrollo Profesional </vt:lpstr>
      <vt:lpstr>Paso #5:  Redactar el Plan Individual de Desarrollo Profesional </vt:lpstr>
      <vt:lpstr>Desarrollo Profesional</vt:lpstr>
      <vt:lpstr>PowerPoint Presentation</vt:lpstr>
      <vt:lpstr>PowerPoint Presentation</vt:lpstr>
      <vt:lpstr>Frecuencia de las Visitas</vt:lpstr>
      <vt:lpstr>PowerPoint Presentation</vt:lpstr>
      <vt:lpstr>Contacto</vt:lpstr>
      <vt:lpstr>DIRECTORES DE ESCUELA</vt:lpstr>
      <vt:lpstr> </vt:lpstr>
      <vt:lpstr> Fechas del Ciclo de Evaluación del Director de Escuela durante el Año de Implantación del 2015-2016</vt:lpstr>
      <vt:lpstr>Paso #1: Presentación y Orientación de la Rúbrica del Sistema de Evaluación </vt:lpstr>
      <vt:lpstr>Paso #2:  Visitas de Observación  (Evaluación Formativa)</vt:lpstr>
      <vt:lpstr>Paso #2:  Visitas de Observación  (Evaluación  Formativa)</vt:lpstr>
      <vt:lpstr>PowerPoint Presentation</vt:lpstr>
      <vt:lpstr>PowerPoint Presentation</vt:lpstr>
      <vt:lpstr>PowerPoint Presentation</vt:lpstr>
      <vt:lpstr>PowerPoint Presentation</vt:lpstr>
      <vt:lpstr>PowerPoint Presentation</vt:lpstr>
      <vt:lpstr>Paso #3: Reunión Post Observación </vt:lpstr>
      <vt:lpstr>Paso #4: Reunión de Evaluación Sumativa </vt:lpstr>
      <vt:lpstr>Paso #4: Reunión de Evaluación Sumativa </vt:lpstr>
      <vt:lpstr>Dimensiones de la evaluación a directores de escuela </vt:lpstr>
      <vt:lpstr>Crecimiento de los estudiantes (20%)</vt:lpstr>
      <vt:lpstr>Crecimiento de los estudiantes (20%) </vt:lpstr>
      <vt:lpstr>Indicadores de Crecimiento </vt:lpstr>
      <vt:lpstr>Tabla de Valores</vt:lpstr>
      <vt:lpstr>Niveles Ejecución para Director de Escuela</vt:lpstr>
      <vt:lpstr>PowerPoint Presentation</vt:lpstr>
      <vt:lpstr>Paso #5:  Redactar Plan Individual de Desarrollo Profesional  </vt:lpstr>
      <vt:lpstr>Desarrollo Profesional </vt:lpstr>
      <vt:lpstr>PowerPoint Presentation</vt:lpstr>
      <vt:lpstr>PowerPoint Presentation</vt:lpstr>
      <vt:lpstr>Frecuencia de las Visitas</vt:lpstr>
      <vt:lpstr>Reconocimientos y Consecuencias </vt:lpstr>
      <vt:lpstr>Reglamentación que están en proceso de revisión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Rosanna Dalmau</dc:creator>
  <cp:lastModifiedBy>Rosanna Dalmau</cp:lastModifiedBy>
  <cp:revision>419</cp:revision>
  <cp:lastPrinted>2015-07-20T16:32:14Z</cp:lastPrinted>
  <dcterms:created xsi:type="dcterms:W3CDTF">2015-04-13T18:14:46Z</dcterms:created>
  <dcterms:modified xsi:type="dcterms:W3CDTF">2015-08-26T15:25:16Z</dcterms:modified>
</cp:coreProperties>
</file>